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339" r:id="rId2"/>
    <p:sldId id="294" r:id="rId3"/>
    <p:sldId id="273" r:id="rId4"/>
    <p:sldId id="295" r:id="rId5"/>
    <p:sldId id="296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87750-035E-43A4-92B6-19597CFCAD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9DC3-2189-46A4-AC6C-DA8BA0DDA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1353A-5221-423E-B62D-930C8B703396}" type="slidenum">
              <a:rPr lang="en-US"/>
              <a:pPr/>
              <a:t>2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6A15694C-8B2D-49C4-9B75-9636BF08D1D0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D2C7C219-1A6D-4CB4-9F44-65C3DF4282CE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7432CE8F-E6C8-4066-9B1F-BA4D647225CD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C1C9CE2A-0B92-4481-B4FF-B2968207365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D6095CDB-40C7-4CD8-9866-E761CA4D22CE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E34F492B-DE4A-4A1F-A55C-CB8C91292F9E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BAE83840-0805-4425-A022-7E35C53E69D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0972D7C5-6164-4608-A60A-B12365652700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8DC1FEE7-0A2E-4F8B-BE99-9EE9ADFF8DD4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27A97E9A-705A-4145-8142-F6614F228961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355F-1989-4DDF-A292-71314E2BF882}" type="slidenum">
              <a:rPr lang="en-US"/>
              <a:pPr/>
              <a:t>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97885DE3-4326-4CE2-BCB9-CEBE65043EF1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A837AAE5-DB13-40C4-8627-8B471084E76E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FE723C-707A-4227-9CDD-B32918BF02E8}" type="slidenum">
              <a:rPr lang="en-US"/>
              <a:pPr/>
              <a:t>4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2FE50-D03B-465B-9B30-6DC16BE0FA7D}" type="slidenum">
              <a:rPr lang="en-US"/>
              <a:pPr/>
              <a:t>5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673B60B1-9B0E-4A7E-887A-95AEB58CE676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52BCFF3A-373B-4DCE-A968-828FD1C5A17C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n-US" sz="1000">
              <a:solidFill>
                <a:srgbClr val="000000"/>
              </a:solidFill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Copyright © 2006 Doan Van Hung- Khoa Lich Su, Dai hoc QuyNhon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A2003F34-183B-4706-8494-CAAECCAC980D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6E7AA1C4-323E-411B-92A1-5D9CA7E1A19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fld id="{5D0F397F-BA39-4D33-A746-F98CA5712A7C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D65902-B885-4E8B-89A7-8DB4C9D18528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278443-824B-4993-A6A8-322B51E2D3C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4.gif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6394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6410980"/>
            <a:ext cx="8305800" cy="40011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i="1" dirty="0" err="1" smtClean="0">
                <a:solidFill>
                  <a:srgbClr val="FF3300"/>
                </a:solidFill>
              </a:rPr>
              <a:t>Trường</a:t>
            </a:r>
            <a:r>
              <a:rPr lang="en-US" sz="2000" b="1" i="1" dirty="0" smtClean="0">
                <a:solidFill>
                  <a:srgbClr val="FF3300"/>
                </a:solidFill>
              </a:rPr>
              <a:t> THCS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Đô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Thị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Việt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Hưng</a:t>
            </a:r>
            <a:r>
              <a:rPr lang="en-US" sz="2000" b="1" i="1" dirty="0" smtClean="0">
                <a:solidFill>
                  <a:srgbClr val="FF3300"/>
                </a:solidFill>
              </a:rPr>
              <a:t>                       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Người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thực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hiện</a:t>
            </a:r>
            <a:r>
              <a:rPr lang="en-US" sz="2000" b="1" i="1" dirty="0">
                <a:solidFill>
                  <a:srgbClr val="FF3300"/>
                </a:solidFill>
              </a:rPr>
              <a:t> :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Đỗ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Thuy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001000" cy="1836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LỊCH SỬ </a:t>
            </a:r>
            <a:r>
              <a:rPr lang="en-US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7</a:t>
            </a:r>
            <a:endParaRPr lang="en-US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0025" y="5114925"/>
            <a:ext cx="8610600" cy="12192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12700">
            <a:solidFill>
              <a:srgbClr val="9933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vi-VN" sz="2600" b="1" i="1" dirty="0" err="1" smtClean="0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vi-VN" sz="26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altLang="vi-VN" sz="2600" b="1" i="1" dirty="0" smtClean="0">
                <a:solidFill>
                  <a:srgbClr val="000099"/>
                </a:solidFill>
                <a:latin typeface="Times New Roman" pitchFamily="18" charset="0"/>
              </a:rPr>
              <a:t> 2016 - 2017</a:t>
            </a:r>
            <a:endParaRPr lang="vi-VN" altLang="vi-VN" sz="26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2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396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14325" y="5035550"/>
            <a:ext cx="852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396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71800" y="5875338"/>
            <a:ext cx="2743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</a:rPr>
              <a:t>Cô péc níc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-228600" y="61722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>
                <a:solidFill>
                  <a:srgbClr val="FF3300"/>
                </a:solidFill>
                <a:latin typeface="Arial" charset="0"/>
              </a:rPr>
              <a:t>Cô-pec-nich</a:t>
            </a: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35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274638"/>
            <a:ext cx="5562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Thuyết nhật tâm: trái đất và các hành tinh quay quanh Mặt trời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6019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0"/>
            <a:ext cx="35496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82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 additive="repl"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 additive="repl"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 additive="repl">
                                        <p:cTn id="16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5715000" y="5943600"/>
            <a:ext cx="274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Ga-li-lê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19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57200" y="6022975"/>
            <a:ext cx="3429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sz="3200" b="1">
                <a:solidFill>
                  <a:srgbClr val="FF0000"/>
                </a:solidFill>
                <a:latin typeface="Arial" charset="0"/>
              </a:rPr>
              <a:t>Giordano Bru-no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vi-VN" sz="3200" b="1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05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81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6019800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Xéc-van-téc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49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39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0587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smtClean="0">
                <a:solidFill>
                  <a:srgbClr val="0000FF"/>
                </a:solidFill>
              </a:rPr>
              <a:t>Sếch-xpia (1564-1616) </a:t>
            </a:r>
            <a:br>
              <a:rPr lang="en-US" sz="2800" b="1" smtClean="0">
                <a:solidFill>
                  <a:srgbClr val="0000FF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>Nhà thơ, nhà soạn kịch thiên tài người Anh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41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03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09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600" b="1" smtClean="0">
                <a:solidFill>
                  <a:srgbClr val="000099"/>
                </a:solidFill>
              </a:rPr>
              <a:t>Vở kịch </a:t>
            </a:r>
            <a:r>
              <a:rPr lang="en-US" sz="3600" b="1" smtClean="0">
                <a:solidFill>
                  <a:srgbClr val="FF0000"/>
                </a:solidFill>
              </a:rPr>
              <a:t>Rômêô và Juliet</a:t>
            </a:r>
            <a:r>
              <a:rPr lang="en-US" sz="3600" b="1" smtClean="0">
                <a:solidFill>
                  <a:srgbClr val="000099"/>
                </a:solidFill>
              </a:rPr>
              <a:t> của </a:t>
            </a:r>
            <a:r>
              <a:rPr lang="en-US" sz="3600" b="1" smtClean="0">
                <a:solidFill>
                  <a:srgbClr val="FF0000"/>
                </a:solidFill>
              </a:rPr>
              <a:t>Sếch-xpia</a:t>
            </a:r>
            <a:br>
              <a:rPr lang="en-US" sz="3600" b="1" smtClean="0">
                <a:solidFill>
                  <a:srgbClr val="FF0000"/>
                </a:solidFill>
              </a:rPr>
            </a:br>
            <a:r>
              <a:rPr lang="en-US" sz="3600" b="1" smtClean="0"/>
              <a:t>đề cao nhân bản và tự do cá nhân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87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3657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153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6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8600" y="51054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 algn="ctr">
              <a:spcBef>
                <a:spcPts val="3000"/>
              </a:spcBef>
              <a:buClrTx/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charset="0"/>
              </a:rPr>
              <a:t>Phát hiện thấy một khuông nhạc 5 dòng chạy ngang qua bức hoạ.</a:t>
            </a:r>
            <a:r>
              <a:rPr lang="en-US" sz="48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511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88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228600" y="57150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44463" y="5395913"/>
            <a:ext cx="871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Lê-ô-na đơ Vanh-xi với tác phẩm: Người đàn bà và con chồn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7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04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9144000" cy="1524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600" b="1" smtClean="0">
                <a:solidFill>
                  <a:srgbClr val="FF3300"/>
                </a:solidFill>
              </a:rPr>
              <a:t>Đức Mẹ sầu bi</a:t>
            </a:r>
            <a:r>
              <a:rPr lang="en-US" sz="2600" b="1" smtClean="0"/>
              <a:t> </a:t>
            </a:r>
            <a:r>
              <a:rPr lang="en-US" sz="2600" b="1" smtClean="0">
                <a:solidFill>
                  <a:srgbClr val="000099"/>
                </a:solidFill>
              </a:rPr>
              <a:t>của </a:t>
            </a:r>
            <a:r>
              <a:rPr lang="en-US" sz="2600" b="1" smtClean="0"/>
              <a:t>Mi-ken-lăng-giơ</a:t>
            </a:r>
            <a:br>
              <a:rPr lang="en-US" sz="2600" b="1" smtClean="0"/>
            </a:br>
            <a:r>
              <a:rPr lang="en-US" sz="2600" b="1" smtClean="0"/>
              <a:t>Đức Mẹ Maria trẻ trung ở vị trí đang ngồi rất nghiêm kính, ôm trong lòng thi thể của Đức Chúa.</a:t>
            </a:r>
            <a:r>
              <a:rPr lang="en-US" sz="2600" smtClean="0"/>
              <a:t>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105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9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91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029200"/>
            <a:ext cx="9144000" cy="14478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800" b="1" smtClean="0">
                <a:solidFill>
                  <a:srgbClr val="000099"/>
                </a:solidFill>
              </a:rPr>
              <a:t>“</a:t>
            </a:r>
            <a:r>
              <a:rPr lang="en-US" sz="2800" b="1" smtClean="0">
                <a:solidFill>
                  <a:srgbClr val="FF0000"/>
                </a:solidFill>
              </a:rPr>
              <a:t>Tượng Đavit</a:t>
            </a:r>
            <a:r>
              <a:rPr lang="en-US" sz="2800" b="1" smtClean="0">
                <a:solidFill>
                  <a:srgbClr val="000099"/>
                </a:solidFill>
              </a:rPr>
              <a:t>” của </a:t>
            </a:r>
            <a:r>
              <a:rPr lang="en-US" sz="2800" b="1" smtClean="0"/>
              <a:t>Mi-ken-lăng-giơ</a:t>
            </a:r>
            <a:br>
              <a:rPr lang="en-US" sz="2800" b="1" smtClean="0"/>
            </a:br>
            <a:r>
              <a:rPr lang="en-US" sz="2800" b="1" smtClean="0">
                <a:solidFill>
                  <a:srgbClr val="0000FF"/>
                </a:solidFill>
              </a:rPr>
              <a:t>Cao 5m Hình ảnh con người được diễn tả có tỉ lệ cân đối, biểu hiện nội tâm sâu sắc, sống động và chân thực.</a:t>
            </a:r>
            <a:r>
              <a:rPr lang="en-US" sz="2800" b="1" smtClean="0"/>
              <a:t>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391636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61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6019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1941513"/>
            <a:ext cx="28194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Đức bà Maria với thánh Xixtơ của Raphaelô</a:t>
            </a:r>
            <a:r>
              <a:rPr lang="en-US" sz="3200" b="1">
                <a:solidFill>
                  <a:srgbClr val="00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3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54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13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3545"/>
          <a:stretch>
            <a:fillRect/>
          </a:stretch>
        </p:blipFill>
        <p:spPr bwMode="auto">
          <a:xfrm>
            <a:off x="1828800" y="5600700"/>
            <a:ext cx="1676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75" r="354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828800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828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8288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4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1981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07050"/>
            <a:ext cx="1524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3" b="4182"/>
          <a:stretch>
            <a:fillRect/>
          </a:stretch>
        </p:blipFill>
        <p:spPr bwMode="auto">
          <a:xfrm>
            <a:off x="5029200" y="5562600"/>
            <a:ext cx="2133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803" b="418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11430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br>
              <a:rPr lang="en-US" dirty="0">
                <a:solidFill>
                  <a:srgbClr val="0000FF"/>
                </a:solidFill>
                <a:latin typeface="Arial" charset="0"/>
              </a:rPr>
            </a:br>
            <a:r>
              <a:rPr lang="en-US" u="sng" dirty="0" err="1">
                <a:solidFill>
                  <a:srgbClr val="0000FF"/>
                </a:solidFill>
                <a:latin typeface="Arial" charset="0"/>
              </a:rPr>
              <a:t>Tiết</a:t>
            </a:r>
            <a:r>
              <a:rPr lang="en-US" u="sng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u="sng" smtClean="0">
                <a:solidFill>
                  <a:srgbClr val="0000FF"/>
                </a:solidFill>
                <a:latin typeface="Arial" charset="0"/>
              </a:rPr>
              <a:t>3</a:t>
            </a:r>
            <a:r>
              <a:rPr lang="en-US" smtClean="0">
                <a:latin typeface="Arial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Arial" charset="0"/>
              </a:rPr>
              <a:t>- </a:t>
            </a:r>
            <a:r>
              <a:rPr lang="en-US" u="sng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u="sng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u="sng" dirty="0" smtClean="0">
                <a:solidFill>
                  <a:srgbClr val="0000FF"/>
                </a:solidFill>
                <a:latin typeface="Arial" charset="0"/>
              </a:rPr>
              <a:t>3</a:t>
            </a:r>
            <a:endParaRPr lang="en-US" u="sng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1776413" y="1676400"/>
            <a:ext cx="6757987" cy="3954463"/>
          </a:xfrm>
          <a:ln/>
        </p:spPr>
        <p:txBody>
          <a:bodyPr>
            <a:normAutofit/>
          </a:bodyPr>
          <a:lstStyle/>
          <a:p>
            <a:pPr indent="-334963" algn="ctr">
              <a:spcBef>
                <a:spcPts val="900"/>
              </a:spcBef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 dirty="0" err="1" smtClean="0">
                <a:solidFill>
                  <a:srgbClr val="002060"/>
                </a:solidFill>
              </a:rPr>
              <a:t>Cuộc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đấu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tranh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của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giai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cấp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sản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chống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phong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kiến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thời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hậu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trung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đại</a:t>
            </a:r>
            <a:r>
              <a:rPr lang="en-US" sz="4000" b="1" dirty="0" smtClean="0">
                <a:solidFill>
                  <a:srgbClr val="002060"/>
                </a:solidFill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</a:rPr>
              <a:t>Châu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Âu</a:t>
            </a:r>
            <a:endParaRPr lang="en-US" sz="4000" b="1" dirty="0">
              <a:solidFill>
                <a:srgbClr val="002060"/>
              </a:solidFill>
            </a:endParaRPr>
          </a:p>
          <a:p>
            <a:pPr indent="-334963" algn="ctr">
              <a:spcBef>
                <a:spcPts val="900"/>
              </a:spcBef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58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1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200400" y="5867400"/>
            <a:ext cx="5943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 algn="ctr">
              <a:spcBef>
                <a:spcPts val="2000"/>
              </a:spcBef>
              <a:buClrTx/>
              <a:buFontTx/>
              <a:buNone/>
            </a:pPr>
            <a:r>
              <a:rPr lang="en-US" sz="3200" b="1">
                <a:solidFill>
                  <a:srgbClr val="000000"/>
                </a:solidFill>
                <a:latin typeface="Arial" charset="0"/>
              </a:rPr>
              <a:t>Sự ra đời của thần vệ nữ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010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/>
          </p:cNvGrpSpPr>
          <p:nvPr/>
        </p:nvGrpSpPr>
        <p:grpSpPr bwMode="auto">
          <a:xfrm>
            <a:off x="0" y="0"/>
            <a:ext cx="2655888" cy="4332288"/>
            <a:chOff x="0" y="0"/>
            <a:chExt cx="1673" cy="2729"/>
          </a:xfrm>
        </p:grpSpPr>
        <p:pic>
          <p:nvPicPr>
            <p:cNvPr id="235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73" cy="2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>
              <a:off x="0" y="2508"/>
              <a:ext cx="164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444311"/>
      </p:ext>
    </p:extLst>
  </p:cSld>
  <p:clrMapOvr>
    <a:masterClrMapping/>
  </p:clrMapOvr>
  <p:transition advTm="3174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248400"/>
            <a:ext cx="9144000" cy="304800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600" b="1" smtClean="0"/>
              <a:t>Kiến trúc </a:t>
            </a:r>
            <a:r>
              <a:rPr lang="en-US" sz="3600" b="1" smtClean="0">
                <a:solidFill>
                  <a:srgbClr val="FF0000"/>
                </a:solidFill>
              </a:rPr>
              <a:t>Gothic</a:t>
            </a:r>
            <a:r>
              <a:rPr lang="en-US" sz="3600" b="1" smtClean="0"/>
              <a:t> </a:t>
            </a:r>
            <a:r>
              <a:rPr lang="en-US" smtClean="0"/>
              <a:t>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45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0"/>
            <a:ext cx="44577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688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492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3265488"/>
            <a:ext cx="492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208338"/>
            <a:ext cx="49053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905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4905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4905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9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492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91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21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92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208338"/>
            <a:ext cx="4905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28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</a:rPr>
              <a:t>Phong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trào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cải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tôn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giáo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a.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Nguyên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nhân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 </a:t>
            </a:r>
            <a:r>
              <a:rPr lang="en-US" sz="2400" dirty="0" err="1" smtClean="0"/>
              <a:t>bóc</a:t>
            </a:r>
            <a:r>
              <a:rPr lang="en-US" sz="2400" dirty="0" smtClean="0"/>
              <a:t> </a:t>
            </a:r>
            <a:r>
              <a:rPr lang="en-US" sz="2400" dirty="0" err="1" smtClean="0"/>
              <a:t>lột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133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/>
              <a:t>C</a:t>
            </a:r>
            <a:r>
              <a:rPr lang="en-US" sz="2400" dirty="0" err="1" smtClean="0"/>
              <a:t>ản</a:t>
            </a:r>
            <a:r>
              <a:rPr lang="en-US" sz="2400" dirty="0" smtClean="0"/>
              <a:t> </a:t>
            </a:r>
            <a:r>
              <a:rPr lang="en-US" sz="2400" dirty="0" err="1" smtClean="0"/>
              <a:t>trở</a:t>
            </a:r>
            <a:r>
              <a:rPr lang="en-US" sz="2400" dirty="0" smtClean="0"/>
              <a:t> </a:t>
            </a:r>
            <a:r>
              <a:rPr lang="en-US" sz="2400" dirty="0" err="1" smtClean="0"/>
              <a:t>giai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6670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b.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Khởi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xướng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8950" y="2738735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M. Lu - </a:t>
            </a:r>
            <a:r>
              <a:rPr lang="en-US" sz="2400" dirty="0" err="1" smtClean="0"/>
              <a:t>Thơ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c.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Tác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động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Thúc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đẩy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cuộc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khởi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nghĩa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nông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dân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chống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phong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kiến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9986" y="474598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 smtClean="0"/>
              <a:t>Đạo</a:t>
            </a:r>
            <a:r>
              <a:rPr lang="en-US" sz="2400" dirty="0" smtClean="0"/>
              <a:t> Ki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76350" y="527374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sz="2400" dirty="0" smtClean="0"/>
              <a:t>Ki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giáo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76350" y="5840186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sz="2400" dirty="0" err="1" smtClean="0"/>
              <a:t>Đạo</a:t>
            </a:r>
            <a:r>
              <a:rPr lang="en-US" sz="2400" dirty="0" smtClean="0"/>
              <a:t> Tin </a:t>
            </a:r>
            <a:r>
              <a:rPr lang="en-US" sz="2400" dirty="0" err="1" smtClean="0"/>
              <a:t>Lành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312932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err="1" smtClean="0"/>
              <a:t>Bùng</a:t>
            </a:r>
            <a:r>
              <a:rPr lang="en-US" sz="2400" dirty="0" smtClean="0"/>
              <a:t> </a:t>
            </a:r>
            <a:r>
              <a:rPr lang="en-US" sz="2400" dirty="0" err="1" smtClean="0"/>
              <a:t>nổ</a:t>
            </a:r>
            <a:r>
              <a:rPr lang="en-US" sz="2400" dirty="0" smtClean="0"/>
              <a:t> </a:t>
            </a:r>
            <a:r>
              <a:rPr lang="en-US" sz="2400" dirty="0" err="1" smtClean="0"/>
              <a:t>chiến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nông</a:t>
            </a:r>
            <a:r>
              <a:rPr lang="en-US" sz="2400" dirty="0" smtClean="0"/>
              <a:t> </a:t>
            </a:r>
            <a:r>
              <a:rPr lang="en-US" sz="2400" dirty="0" err="1" smtClean="0"/>
              <a:t>dân</a:t>
            </a:r>
            <a:r>
              <a:rPr lang="en-US" sz="2400" dirty="0" smtClean="0"/>
              <a:t> </a:t>
            </a:r>
            <a:r>
              <a:rPr lang="en-US" sz="2400" dirty="0" err="1" smtClean="0"/>
              <a:t>Đức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93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57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19293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5943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LINH MỤC LU - THƠ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943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LINH MỤC CAN - VANH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7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-441325" y="685800"/>
            <a:ext cx="10015538" cy="4694238"/>
            <a:chOff x="-278" y="432"/>
            <a:chExt cx="6309" cy="2957"/>
          </a:xfrm>
        </p:grpSpPr>
        <p:sp>
          <p:nvSpPr>
            <p:cNvPr id="30731" name="Freeform 2"/>
            <p:cNvSpPr>
              <a:spLocks noChangeArrowheads="1"/>
            </p:cNvSpPr>
            <p:nvPr/>
          </p:nvSpPr>
          <p:spPr bwMode="auto">
            <a:xfrm>
              <a:off x="-278" y="437"/>
              <a:ext cx="6309" cy="2936"/>
            </a:xfrm>
            <a:custGeom>
              <a:avLst/>
              <a:gdLst>
                <a:gd name="T0" fmla="*/ 1833 w 7316"/>
                <a:gd name="T1" fmla="*/ 2529 h 3408"/>
                <a:gd name="T2" fmla="*/ 1833 w 7316"/>
                <a:gd name="T3" fmla="*/ 0 h 3408"/>
                <a:gd name="T4" fmla="*/ 3439 w 7316"/>
                <a:gd name="T5" fmla="*/ 0 h 3408"/>
                <a:gd name="T6" fmla="*/ 3439 w 7316"/>
                <a:gd name="T7" fmla="*/ 2529 h 3408"/>
                <a:gd name="T8" fmla="*/ 1833 w 7316"/>
                <a:gd name="T9" fmla="*/ 2529 h 3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16"/>
                <a:gd name="T16" fmla="*/ 0 h 3408"/>
                <a:gd name="T17" fmla="*/ 7316 w 7316"/>
                <a:gd name="T18" fmla="*/ 3408 h 3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80" cap="sq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Line 3"/>
            <p:cNvSpPr>
              <a:spLocks noChangeShapeType="1"/>
            </p:cNvSpPr>
            <p:nvPr/>
          </p:nvSpPr>
          <p:spPr bwMode="auto">
            <a:xfrm>
              <a:off x="2761" y="437"/>
              <a:ext cx="0" cy="2936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4"/>
            <p:cNvSpPr>
              <a:spLocks noChangeShapeType="1"/>
            </p:cNvSpPr>
            <p:nvPr/>
          </p:nvSpPr>
          <p:spPr bwMode="auto">
            <a:xfrm>
              <a:off x="404" y="1904"/>
              <a:ext cx="4748" cy="0"/>
            </a:xfrm>
            <a:prstGeom prst="line">
              <a:avLst/>
            </a:prstGeom>
            <a:noFill/>
            <a:ln w="9360" cap="sq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34" name="Group 5"/>
            <p:cNvGrpSpPr>
              <a:grpSpLocks/>
            </p:cNvGrpSpPr>
            <p:nvPr/>
          </p:nvGrpSpPr>
          <p:grpSpPr bwMode="auto">
            <a:xfrm>
              <a:off x="2940" y="437"/>
              <a:ext cx="2321" cy="2952"/>
              <a:chOff x="2940" y="437"/>
              <a:chExt cx="2321" cy="2952"/>
            </a:xfrm>
          </p:grpSpPr>
          <p:sp>
            <p:nvSpPr>
              <p:cNvPr id="30858" name="Freeform 6"/>
              <p:cNvSpPr>
                <a:spLocks noChangeArrowheads="1"/>
              </p:cNvSpPr>
              <p:nvPr/>
            </p:nvSpPr>
            <p:spPr bwMode="auto">
              <a:xfrm>
                <a:off x="2940" y="452"/>
                <a:ext cx="363" cy="2937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2531 h 3408"/>
                  <a:gd name="T4" fmla="*/ 0 60000 65536"/>
                  <a:gd name="T5" fmla="*/ 0 60000 65536"/>
                  <a:gd name="T6" fmla="*/ 0 w 429"/>
                  <a:gd name="T7" fmla="*/ 0 h 3408"/>
                  <a:gd name="T8" fmla="*/ 429 w 429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9" name="Freeform 7"/>
              <p:cNvSpPr>
                <a:spLocks noChangeArrowheads="1"/>
              </p:cNvSpPr>
              <p:nvPr/>
            </p:nvSpPr>
            <p:spPr bwMode="auto">
              <a:xfrm>
                <a:off x="3121" y="437"/>
                <a:ext cx="624" cy="2937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2531 h 3408"/>
                  <a:gd name="T4" fmla="*/ 0 60000 65536"/>
                  <a:gd name="T5" fmla="*/ 0 60000 65536"/>
                  <a:gd name="T6" fmla="*/ 0 w 731"/>
                  <a:gd name="T7" fmla="*/ 0 h 3408"/>
                  <a:gd name="T8" fmla="*/ 731 w 731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0" name="Freeform 8"/>
              <p:cNvSpPr>
                <a:spLocks noChangeArrowheads="1"/>
              </p:cNvSpPr>
              <p:nvPr/>
            </p:nvSpPr>
            <p:spPr bwMode="auto">
              <a:xfrm>
                <a:off x="3285" y="450"/>
                <a:ext cx="902" cy="2937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2531 h 3408"/>
                  <a:gd name="T4" fmla="*/ 0 60000 65536"/>
                  <a:gd name="T5" fmla="*/ 0 60000 65536"/>
                  <a:gd name="T6" fmla="*/ 0 w 1053"/>
                  <a:gd name="T7" fmla="*/ 0 h 3408"/>
                  <a:gd name="T8" fmla="*/ 1053 w 1053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1" name="Freeform 9"/>
              <p:cNvSpPr>
                <a:spLocks noChangeArrowheads="1"/>
              </p:cNvSpPr>
              <p:nvPr/>
            </p:nvSpPr>
            <p:spPr bwMode="auto">
              <a:xfrm>
                <a:off x="3462" y="437"/>
                <a:ext cx="1382" cy="2937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2531 h 3408"/>
                  <a:gd name="T4" fmla="*/ 0 60000 65536"/>
                  <a:gd name="T5" fmla="*/ 0 60000 65536"/>
                  <a:gd name="T6" fmla="*/ 0 w 1609"/>
                  <a:gd name="T7" fmla="*/ 0 h 3408"/>
                  <a:gd name="T8" fmla="*/ 1609 w 1609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2" name="Freeform 10"/>
              <p:cNvSpPr>
                <a:spLocks noChangeArrowheads="1"/>
              </p:cNvSpPr>
              <p:nvPr/>
            </p:nvSpPr>
            <p:spPr bwMode="auto">
              <a:xfrm>
                <a:off x="3626" y="449"/>
                <a:ext cx="1635" cy="2937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2531 h 3408"/>
                  <a:gd name="T4" fmla="*/ 0 60000 65536"/>
                  <a:gd name="T5" fmla="*/ 0 60000 65536"/>
                  <a:gd name="T6" fmla="*/ 0 w 1902"/>
                  <a:gd name="T7" fmla="*/ 0 h 3408"/>
                  <a:gd name="T8" fmla="*/ 1902 w 1902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5" name="Group 11"/>
            <p:cNvGrpSpPr>
              <a:grpSpLocks/>
            </p:cNvGrpSpPr>
            <p:nvPr/>
          </p:nvGrpSpPr>
          <p:grpSpPr bwMode="auto">
            <a:xfrm>
              <a:off x="275" y="432"/>
              <a:ext cx="2322" cy="2952"/>
              <a:chOff x="275" y="432"/>
              <a:chExt cx="2322" cy="2952"/>
            </a:xfrm>
          </p:grpSpPr>
          <p:sp>
            <p:nvSpPr>
              <p:cNvPr id="30853" name="Freeform 12"/>
              <p:cNvSpPr>
                <a:spLocks noChangeArrowheads="1"/>
              </p:cNvSpPr>
              <p:nvPr/>
            </p:nvSpPr>
            <p:spPr bwMode="auto">
              <a:xfrm flipH="1">
                <a:off x="2233" y="448"/>
                <a:ext cx="363" cy="2936"/>
              </a:xfrm>
              <a:custGeom>
                <a:avLst/>
                <a:gdLst>
                  <a:gd name="T0" fmla="*/ 0 w 429"/>
                  <a:gd name="T1" fmla="*/ 0 h 3408"/>
                  <a:gd name="T2" fmla="*/ 0 w 429"/>
                  <a:gd name="T3" fmla="*/ 2529 h 3408"/>
                  <a:gd name="T4" fmla="*/ 0 60000 65536"/>
                  <a:gd name="T5" fmla="*/ 0 60000 65536"/>
                  <a:gd name="T6" fmla="*/ 0 w 429"/>
                  <a:gd name="T7" fmla="*/ 0 h 3408"/>
                  <a:gd name="T8" fmla="*/ 429 w 429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4" name="Freeform 13"/>
              <p:cNvSpPr>
                <a:spLocks noChangeArrowheads="1"/>
              </p:cNvSpPr>
              <p:nvPr/>
            </p:nvSpPr>
            <p:spPr bwMode="auto">
              <a:xfrm flipH="1">
                <a:off x="1791" y="432"/>
                <a:ext cx="623" cy="2936"/>
              </a:xfrm>
              <a:custGeom>
                <a:avLst/>
                <a:gdLst>
                  <a:gd name="T0" fmla="*/ 0 w 731"/>
                  <a:gd name="T1" fmla="*/ 0 h 3408"/>
                  <a:gd name="T2" fmla="*/ 0 w 731"/>
                  <a:gd name="T3" fmla="*/ 2529 h 3408"/>
                  <a:gd name="T4" fmla="*/ 0 60000 65536"/>
                  <a:gd name="T5" fmla="*/ 0 60000 65536"/>
                  <a:gd name="T6" fmla="*/ 0 w 731"/>
                  <a:gd name="T7" fmla="*/ 0 h 3408"/>
                  <a:gd name="T8" fmla="*/ 731 w 731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5" name="Freeform 14"/>
              <p:cNvSpPr>
                <a:spLocks noChangeArrowheads="1"/>
              </p:cNvSpPr>
              <p:nvPr/>
            </p:nvSpPr>
            <p:spPr bwMode="auto">
              <a:xfrm flipH="1">
                <a:off x="1349" y="445"/>
                <a:ext cx="901" cy="2936"/>
              </a:xfrm>
              <a:custGeom>
                <a:avLst/>
                <a:gdLst>
                  <a:gd name="T0" fmla="*/ 0 w 1053"/>
                  <a:gd name="T1" fmla="*/ 0 h 3408"/>
                  <a:gd name="T2" fmla="*/ 0 w 1053"/>
                  <a:gd name="T3" fmla="*/ 2529 h 3408"/>
                  <a:gd name="T4" fmla="*/ 0 60000 65536"/>
                  <a:gd name="T5" fmla="*/ 0 60000 65536"/>
                  <a:gd name="T6" fmla="*/ 0 w 1053"/>
                  <a:gd name="T7" fmla="*/ 0 h 3408"/>
                  <a:gd name="T8" fmla="*/ 1053 w 1053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6" name="Freeform 15"/>
              <p:cNvSpPr>
                <a:spLocks noChangeArrowheads="1"/>
              </p:cNvSpPr>
              <p:nvPr/>
            </p:nvSpPr>
            <p:spPr bwMode="auto">
              <a:xfrm flipH="1">
                <a:off x="693" y="432"/>
                <a:ext cx="1382" cy="2936"/>
              </a:xfrm>
              <a:custGeom>
                <a:avLst/>
                <a:gdLst>
                  <a:gd name="T0" fmla="*/ 0 w 1609"/>
                  <a:gd name="T1" fmla="*/ 0 h 3408"/>
                  <a:gd name="T2" fmla="*/ 0 w 1609"/>
                  <a:gd name="T3" fmla="*/ 2529 h 3408"/>
                  <a:gd name="T4" fmla="*/ 0 60000 65536"/>
                  <a:gd name="T5" fmla="*/ 0 60000 65536"/>
                  <a:gd name="T6" fmla="*/ 0 w 1609"/>
                  <a:gd name="T7" fmla="*/ 0 h 3408"/>
                  <a:gd name="T8" fmla="*/ 1609 w 1609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7" name="Freeform 16"/>
              <p:cNvSpPr>
                <a:spLocks noChangeArrowheads="1"/>
              </p:cNvSpPr>
              <p:nvPr/>
            </p:nvSpPr>
            <p:spPr bwMode="auto">
              <a:xfrm flipH="1">
                <a:off x="275" y="444"/>
                <a:ext cx="1635" cy="2936"/>
              </a:xfrm>
              <a:custGeom>
                <a:avLst/>
                <a:gdLst>
                  <a:gd name="T0" fmla="*/ 0 w 1902"/>
                  <a:gd name="T1" fmla="*/ 0 h 3408"/>
                  <a:gd name="T2" fmla="*/ 0 w 1902"/>
                  <a:gd name="T3" fmla="*/ 2529 h 3408"/>
                  <a:gd name="T4" fmla="*/ 0 60000 65536"/>
                  <a:gd name="T5" fmla="*/ 0 60000 65536"/>
                  <a:gd name="T6" fmla="*/ 0 w 1902"/>
                  <a:gd name="T7" fmla="*/ 0 h 3408"/>
                  <a:gd name="T8" fmla="*/ 1902 w 1902"/>
                  <a:gd name="T9" fmla="*/ 3408 h 3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36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6" name="Group 17"/>
            <p:cNvGrpSpPr>
              <a:grpSpLocks/>
            </p:cNvGrpSpPr>
            <p:nvPr/>
          </p:nvGrpSpPr>
          <p:grpSpPr bwMode="auto">
            <a:xfrm>
              <a:off x="466" y="567"/>
              <a:ext cx="4634" cy="1111"/>
              <a:chOff x="466" y="567"/>
              <a:chExt cx="4634" cy="1111"/>
            </a:xfrm>
          </p:grpSpPr>
          <p:sp>
            <p:nvSpPr>
              <p:cNvPr id="30848" name="Freeform 18"/>
              <p:cNvSpPr>
                <a:spLocks noChangeArrowheads="1"/>
              </p:cNvSpPr>
              <p:nvPr/>
            </p:nvSpPr>
            <p:spPr bwMode="auto">
              <a:xfrm>
                <a:off x="616" y="1292"/>
                <a:ext cx="4339" cy="184"/>
              </a:xfrm>
              <a:custGeom>
                <a:avLst/>
                <a:gdLst>
                  <a:gd name="T0" fmla="*/ 0 w 5034"/>
                  <a:gd name="T1" fmla="*/ 0 h 221"/>
                  <a:gd name="T2" fmla="*/ 3740 w 5034"/>
                  <a:gd name="T3" fmla="*/ 0 h 221"/>
                  <a:gd name="T4" fmla="*/ 0 60000 65536"/>
                  <a:gd name="T5" fmla="*/ 0 60000 65536"/>
                  <a:gd name="T6" fmla="*/ 0 w 5034"/>
                  <a:gd name="T7" fmla="*/ 0 h 221"/>
                  <a:gd name="T8" fmla="*/ 5034 w 5034"/>
                  <a:gd name="T9" fmla="*/ 221 h 2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9" name="Freeform 19"/>
              <p:cNvSpPr>
                <a:spLocks noChangeArrowheads="1"/>
              </p:cNvSpPr>
              <p:nvPr/>
            </p:nvSpPr>
            <p:spPr bwMode="auto">
              <a:xfrm>
                <a:off x="466" y="1588"/>
                <a:ext cx="4634" cy="90"/>
              </a:xfrm>
              <a:custGeom>
                <a:avLst/>
                <a:gdLst>
                  <a:gd name="T0" fmla="*/ 0 w 5376"/>
                  <a:gd name="T1" fmla="*/ 0 h 113"/>
                  <a:gd name="T2" fmla="*/ 3994 w 5376"/>
                  <a:gd name="T3" fmla="*/ 0 h 113"/>
                  <a:gd name="T4" fmla="*/ 0 60000 65536"/>
                  <a:gd name="T5" fmla="*/ 0 60000 65536"/>
                  <a:gd name="T6" fmla="*/ 0 w 5376"/>
                  <a:gd name="T7" fmla="*/ 0 h 113"/>
                  <a:gd name="T8" fmla="*/ 5376 w 5376"/>
                  <a:gd name="T9" fmla="*/ 113 h 1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0" name="Freeform 20"/>
              <p:cNvSpPr>
                <a:spLocks noChangeArrowheads="1"/>
              </p:cNvSpPr>
              <p:nvPr/>
            </p:nvSpPr>
            <p:spPr bwMode="auto">
              <a:xfrm>
                <a:off x="849" y="1012"/>
                <a:ext cx="3883" cy="211"/>
              </a:xfrm>
              <a:custGeom>
                <a:avLst/>
                <a:gdLst>
                  <a:gd name="T0" fmla="*/ 0 w 4506"/>
                  <a:gd name="T1" fmla="*/ 0 h 253"/>
                  <a:gd name="T2" fmla="*/ 3346 w 4506"/>
                  <a:gd name="T3" fmla="*/ 0 h 253"/>
                  <a:gd name="T4" fmla="*/ 0 60000 65536"/>
                  <a:gd name="T5" fmla="*/ 0 60000 65536"/>
                  <a:gd name="T6" fmla="*/ 0 w 4506"/>
                  <a:gd name="T7" fmla="*/ 0 h 253"/>
                  <a:gd name="T8" fmla="*/ 4506 w 4506"/>
                  <a:gd name="T9" fmla="*/ 253 h 25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1" name="Freeform 21"/>
              <p:cNvSpPr>
                <a:spLocks noChangeArrowheads="1"/>
              </p:cNvSpPr>
              <p:nvPr/>
            </p:nvSpPr>
            <p:spPr bwMode="auto">
              <a:xfrm>
                <a:off x="1150" y="774"/>
                <a:ext cx="3282" cy="247"/>
              </a:xfrm>
              <a:custGeom>
                <a:avLst/>
                <a:gdLst>
                  <a:gd name="T0" fmla="*/ 0 w 3810"/>
                  <a:gd name="T1" fmla="*/ 0 h 294"/>
                  <a:gd name="T2" fmla="*/ 2827 w 3810"/>
                  <a:gd name="T3" fmla="*/ 0 h 294"/>
                  <a:gd name="T4" fmla="*/ 0 60000 65536"/>
                  <a:gd name="T5" fmla="*/ 0 60000 65536"/>
                  <a:gd name="T6" fmla="*/ 0 w 3810"/>
                  <a:gd name="T7" fmla="*/ 0 h 294"/>
                  <a:gd name="T8" fmla="*/ 3810 w 3810"/>
                  <a:gd name="T9" fmla="*/ 294 h 2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2" name="Freeform 22"/>
              <p:cNvSpPr>
                <a:spLocks noChangeArrowheads="1"/>
              </p:cNvSpPr>
              <p:nvPr/>
            </p:nvSpPr>
            <p:spPr bwMode="auto">
              <a:xfrm>
                <a:off x="1517" y="567"/>
                <a:ext cx="2541" cy="164"/>
              </a:xfrm>
              <a:custGeom>
                <a:avLst/>
                <a:gdLst>
                  <a:gd name="T0" fmla="*/ 0 w 2952"/>
                  <a:gd name="T1" fmla="*/ 0 h 198"/>
                  <a:gd name="T2" fmla="*/ 2187 w 2952"/>
                  <a:gd name="T3" fmla="*/ 0 h 198"/>
                  <a:gd name="T4" fmla="*/ 0 60000 65536"/>
                  <a:gd name="T5" fmla="*/ 0 60000 65536"/>
                  <a:gd name="T6" fmla="*/ 0 w 2952"/>
                  <a:gd name="T7" fmla="*/ 0 h 198"/>
                  <a:gd name="T8" fmla="*/ 2952 w 2952"/>
                  <a:gd name="T9" fmla="*/ 198 h 1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7" name="Group 23"/>
            <p:cNvGrpSpPr>
              <a:grpSpLocks/>
            </p:cNvGrpSpPr>
            <p:nvPr/>
          </p:nvGrpSpPr>
          <p:grpSpPr bwMode="auto">
            <a:xfrm>
              <a:off x="453" y="2113"/>
              <a:ext cx="4634" cy="1111"/>
              <a:chOff x="453" y="2113"/>
              <a:chExt cx="4634" cy="1111"/>
            </a:xfrm>
          </p:grpSpPr>
          <p:sp>
            <p:nvSpPr>
              <p:cNvPr id="30843" name="Freeform 24"/>
              <p:cNvSpPr>
                <a:spLocks noChangeArrowheads="1"/>
              </p:cNvSpPr>
              <p:nvPr/>
            </p:nvSpPr>
            <p:spPr bwMode="auto">
              <a:xfrm flipV="1">
                <a:off x="603" y="2315"/>
                <a:ext cx="4339" cy="184"/>
              </a:xfrm>
              <a:custGeom>
                <a:avLst/>
                <a:gdLst>
                  <a:gd name="T0" fmla="*/ 0 w 5034"/>
                  <a:gd name="T1" fmla="*/ 0 h 221"/>
                  <a:gd name="T2" fmla="*/ 3740 w 5034"/>
                  <a:gd name="T3" fmla="*/ 0 h 221"/>
                  <a:gd name="T4" fmla="*/ 0 60000 65536"/>
                  <a:gd name="T5" fmla="*/ 0 60000 65536"/>
                  <a:gd name="T6" fmla="*/ 0 w 5034"/>
                  <a:gd name="T7" fmla="*/ 0 h 221"/>
                  <a:gd name="T8" fmla="*/ 5034 w 5034"/>
                  <a:gd name="T9" fmla="*/ 221 h 22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4" name="Freeform 25"/>
              <p:cNvSpPr>
                <a:spLocks noChangeArrowheads="1"/>
              </p:cNvSpPr>
              <p:nvPr/>
            </p:nvSpPr>
            <p:spPr bwMode="auto">
              <a:xfrm flipV="1">
                <a:off x="453" y="2113"/>
                <a:ext cx="4634" cy="91"/>
              </a:xfrm>
              <a:custGeom>
                <a:avLst/>
                <a:gdLst>
                  <a:gd name="T0" fmla="*/ 0 w 5376"/>
                  <a:gd name="T1" fmla="*/ 0 h 113"/>
                  <a:gd name="T2" fmla="*/ 3994 w 5376"/>
                  <a:gd name="T3" fmla="*/ 0 h 113"/>
                  <a:gd name="T4" fmla="*/ 0 60000 65536"/>
                  <a:gd name="T5" fmla="*/ 0 60000 65536"/>
                  <a:gd name="T6" fmla="*/ 0 w 5376"/>
                  <a:gd name="T7" fmla="*/ 0 h 113"/>
                  <a:gd name="T8" fmla="*/ 5376 w 5376"/>
                  <a:gd name="T9" fmla="*/ 113 h 1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Freeform 26"/>
              <p:cNvSpPr>
                <a:spLocks noChangeArrowheads="1"/>
              </p:cNvSpPr>
              <p:nvPr/>
            </p:nvSpPr>
            <p:spPr bwMode="auto">
              <a:xfrm flipV="1">
                <a:off x="836" y="2568"/>
                <a:ext cx="3883" cy="212"/>
              </a:xfrm>
              <a:custGeom>
                <a:avLst/>
                <a:gdLst>
                  <a:gd name="T0" fmla="*/ 0 w 4506"/>
                  <a:gd name="T1" fmla="*/ 0 h 253"/>
                  <a:gd name="T2" fmla="*/ 3346 w 4506"/>
                  <a:gd name="T3" fmla="*/ 0 h 253"/>
                  <a:gd name="T4" fmla="*/ 0 60000 65536"/>
                  <a:gd name="T5" fmla="*/ 0 60000 65536"/>
                  <a:gd name="T6" fmla="*/ 0 w 4506"/>
                  <a:gd name="T7" fmla="*/ 0 h 253"/>
                  <a:gd name="T8" fmla="*/ 4506 w 4506"/>
                  <a:gd name="T9" fmla="*/ 253 h 25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6" name="Freeform 27"/>
              <p:cNvSpPr>
                <a:spLocks noChangeArrowheads="1"/>
              </p:cNvSpPr>
              <p:nvPr/>
            </p:nvSpPr>
            <p:spPr bwMode="auto">
              <a:xfrm flipV="1">
                <a:off x="1137" y="2770"/>
                <a:ext cx="3282" cy="247"/>
              </a:xfrm>
              <a:custGeom>
                <a:avLst/>
                <a:gdLst>
                  <a:gd name="T0" fmla="*/ 0 w 3810"/>
                  <a:gd name="T1" fmla="*/ 0 h 294"/>
                  <a:gd name="T2" fmla="*/ 2827 w 3810"/>
                  <a:gd name="T3" fmla="*/ 0 h 294"/>
                  <a:gd name="T4" fmla="*/ 0 60000 65536"/>
                  <a:gd name="T5" fmla="*/ 0 60000 65536"/>
                  <a:gd name="T6" fmla="*/ 0 w 3810"/>
                  <a:gd name="T7" fmla="*/ 0 h 294"/>
                  <a:gd name="T8" fmla="*/ 3810 w 3810"/>
                  <a:gd name="T9" fmla="*/ 294 h 2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7" name="Freeform 28"/>
              <p:cNvSpPr>
                <a:spLocks noChangeArrowheads="1"/>
              </p:cNvSpPr>
              <p:nvPr/>
            </p:nvSpPr>
            <p:spPr bwMode="auto">
              <a:xfrm flipV="1">
                <a:off x="1504" y="3060"/>
                <a:ext cx="2541" cy="164"/>
              </a:xfrm>
              <a:custGeom>
                <a:avLst/>
                <a:gdLst>
                  <a:gd name="T0" fmla="*/ 0 w 2952"/>
                  <a:gd name="T1" fmla="*/ 0 h 198"/>
                  <a:gd name="T2" fmla="*/ 2187 w 2952"/>
                  <a:gd name="T3" fmla="*/ 0 h 198"/>
                  <a:gd name="T4" fmla="*/ 0 60000 65536"/>
                  <a:gd name="T5" fmla="*/ 0 60000 65536"/>
                  <a:gd name="T6" fmla="*/ 0 w 2952"/>
                  <a:gd name="T7" fmla="*/ 0 h 198"/>
                  <a:gd name="T8" fmla="*/ 2952 w 2952"/>
                  <a:gd name="T9" fmla="*/ 198 h 19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360" cap="sq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8" name="Group 29"/>
            <p:cNvGrpSpPr>
              <a:grpSpLocks/>
            </p:cNvGrpSpPr>
            <p:nvPr/>
          </p:nvGrpSpPr>
          <p:grpSpPr bwMode="auto">
            <a:xfrm>
              <a:off x="582" y="477"/>
              <a:ext cx="4460" cy="2895"/>
              <a:chOff x="582" y="477"/>
              <a:chExt cx="4460" cy="2895"/>
            </a:xfrm>
          </p:grpSpPr>
          <p:sp>
            <p:nvSpPr>
              <p:cNvPr id="30739" name="Freeform 30"/>
              <p:cNvSpPr>
                <a:spLocks noChangeArrowheads="1"/>
              </p:cNvSpPr>
              <p:nvPr/>
            </p:nvSpPr>
            <p:spPr bwMode="auto">
              <a:xfrm>
                <a:off x="2288" y="2080"/>
                <a:ext cx="501" cy="454"/>
              </a:xfrm>
              <a:custGeom>
                <a:avLst/>
                <a:gdLst>
                  <a:gd name="T0" fmla="*/ 209 w 588"/>
                  <a:gd name="T1" fmla="*/ 16 h 534"/>
                  <a:gd name="T2" fmla="*/ 241 w 588"/>
                  <a:gd name="T3" fmla="*/ 20 h 534"/>
                  <a:gd name="T4" fmla="*/ 233 w 588"/>
                  <a:gd name="T5" fmla="*/ 43 h 534"/>
                  <a:gd name="T6" fmla="*/ 266 w 588"/>
                  <a:gd name="T7" fmla="*/ 82 h 534"/>
                  <a:gd name="T8" fmla="*/ 283 w 588"/>
                  <a:gd name="T9" fmla="*/ 94 h 534"/>
                  <a:gd name="T10" fmla="*/ 293 w 588"/>
                  <a:gd name="T11" fmla="*/ 48 h 534"/>
                  <a:gd name="T12" fmla="*/ 303 w 588"/>
                  <a:gd name="T13" fmla="*/ 0 h 534"/>
                  <a:gd name="T14" fmla="*/ 326 w 588"/>
                  <a:gd name="T15" fmla="*/ 45 h 534"/>
                  <a:gd name="T16" fmla="*/ 341 w 588"/>
                  <a:gd name="T17" fmla="*/ 68 h 534"/>
                  <a:gd name="T18" fmla="*/ 365 w 588"/>
                  <a:gd name="T19" fmla="*/ 120 h 534"/>
                  <a:gd name="T20" fmla="*/ 388 w 588"/>
                  <a:gd name="T21" fmla="*/ 146 h 534"/>
                  <a:gd name="T22" fmla="*/ 400 w 588"/>
                  <a:gd name="T23" fmla="*/ 162 h 534"/>
                  <a:gd name="T24" fmla="*/ 423 w 588"/>
                  <a:gd name="T25" fmla="*/ 196 h 534"/>
                  <a:gd name="T26" fmla="*/ 418 w 588"/>
                  <a:gd name="T27" fmla="*/ 282 h 534"/>
                  <a:gd name="T28" fmla="*/ 396 w 588"/>
                  <a:gd name="T29" fmla="*/ 328 h 534"/>
                  <a:gd name="T30" fmla="*/ 389 w 588"/>
                  <a:gd name="T31" fmla="*/ 345 h 534"/>
                  <a:gd name="T32" fmla="*/ 369 w 588"/>
                  <a:gd name="T33" fmla="*/ 370 h 534"/>
                  <a:gd name="T34" fmla="*/ 350 w 588"/>
                  <a:gd name="T35" fmla="*/ 386 h 534"/>
                  <a:gd name="T36" fmla="*/ 326 w 588"/>
                  <a:gd name="T37" fmla="*/ 383 h 534"/>
                  <a:gd name="T38" fmla="*/ 292 w 588"/>
                  <a:gd name="T39" fmla="*/ 369 h 534"/>
                  <a:gd name="T40" fmla="*/ 283 w 588"/>
                  <a:gd name="T41" fmla="*/ 344 h 534"/>
                  <a:gd name="T42" fmla="*/ 262 w 588"/>
                  <a:gd name="T43" fmla="*/ 347 h 534"/>
                  <a:gd name="T44" fmla="*/ 262 w 588"/>
                  <a:gd name="T45" fmla="*/ 306 h 534"/>
                  <a:gd name="T46" fmla="*/ 262 w 588"/>
                  <a:gd name="T47" fmla="*/ 305 h 534"/>
                  <a:gd name="T48" fmla="*/ 245 w 588"/>
                  <a:gd name="T49" fmla="*/ 328 h 534"/>
                  <a:gd name="T50" fmla="*/ 233 w 588"/>
                  <a:gd name="T51" fmla="*/ 309 h 534"/>
                  <a:gd name="T52" fmla="*/ 194 w 588"/>
                  <a:gd name="T53" fmla="*/ 287 h 534"/>
                  <a:gd name="T54" fmla="*/ 135 w 588"/>
                  <a:gd name="T55" fmla="*/ 301 h 534"/>
                  <a:gd name="T56" fmla="*/ 118 w 588"/>
                  <a:gd name="T57" fmla="*/ 320 h 534"/>
                  <a:gd name="T58" fmla="*/ 93 w 588"/>
                  <a:gd name="T59" fmla="*/ 318 h 534"/>
                  <a:gd name="T60" fmla="*/ 60 w 588"/>
                  <a:gd name="T61" fmla="*/ 337 h 534"/>
                  <a:gd name="T62" fmla="*/ 37 w 588"/>
                  <a:gd name="T63" fmla="*/ 299 h 534"/>
                  <a:gd name="T64" fmla="*/ 6 w 588"/>
                  <a:gd name="T65" fmla="*/ 227 h 534"/>
                  <a:gd name="T66" fmla="*/ 0 w 588"/>
                  <a:gd name="T67" fmla="*/ 186 h 534"/>
                  <a:gd name="T68" fmla="*/ 29 w 588"/>
                  <a:gd name="T69" fmla="*/ 134 h 534"/>
                  <a:gd name="T70" fmla="*/ 84 w 588"/>
                  <a:gd name="T71" fmla="*/ 101 h 534"/>
                  <a:gd name="T72" fmla="*/ 101 w 588"/>
                  <a:gd name="T73" fmla="*/ 89 h 534"/>
                  <a:gd name="T74" fmla="*/ 106 w 588"/>
                  <a:gd name="T75" fmla="*/ 82 h 534"/>
                  <a:gd name="T76" fmla="*/ 122 w 588"/>
                  <a:gd name="T77" fmla="*/ 49 h 534"/>
                  <a:gd name="T78" fmla="*/ 151 w 588"/>
                  <a:gd name="T79" fmla="*/ 60 h 534"/>
                  <a:gd name="T80" fmla="*/ 170 w 588"/>
                  <a:gd name="T81" fmla="*/ 51 h 534"/>
                  <a:gd name="T82" fmla="*/ 171 w 588"/>
                  <a:gd name="T83" fmla="*/ 27 h 534"/>
                  <a:gd name="T84" fmla="*/ 192 w 588"/>
                  <a:gd name="T85" fmla="*/ 17 h 534"/>
                  <a:gd name="T86" fmla="*/ 196 w 588"/>
                  <a:gd name="T87" fmla="*/ 9 h 5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88"/>
                  <a:gd name="T133" fmla="*/ 0 h 534"/>
                  <a:gd name="T134" fmla="*/ 588 w 588"/>
                  <a:gd name="T135" fmla="*/ 534 h 5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Freeform 31"/>
              <p:cNvSpPr>
                <a:spLocks noChangeArrowheads="1"/>
              </p:cNvSpPr>
              <p:nvPr/>
            </p:nvSpPr>
            <p:spPr bwMode="auto">
              <a:xfrm>
                <a:off x="2685" y="2553"/>
                <a:ext cx="46" cy="60"/>
              </a:xfrm>
              <a:custGeom>
                <a:avLst/>
                <a:gdLst>
                  <a:gd name="T0" fmla="*/ 2 w 61"/>
                  <a:gd name="T1" fmla="*/ 14 h 78"/>
                  <a:gd name="T2" fmla="*/ 18 w 61"/>
                  <a:gd name="T3" fmla="*/ 17 h 78"/>
                  <a:gd name="T4" fmla="*/ 29 w 61"/>
                  <a:gd name="T5" fmla="*/ 0 h 78"/>
                  <a:gd name="T6" fmla="*/ 32 w 61"/>
                  <a:gd name="T7" fmla="*/ 11 h 78"/>
                  <a:gd name="T8" fmla="*/ 15 w 61"/>
                  <a:gd name="T9" fmla="*/ 46 h 78"/>
                  <a:gd name="T10" fmla="*/ 9 w 61"/>
                  <a:gd name="T11" fmla="*/ 32 h 78"/>
                  <a:gd name="T12" fmla="*/ 0 w 61"/>
                  <a:gd name="T13" fmla="*/ 18 h 78"/>
                  <a:gd name="T14" fmla="*/ 2 w 61"/>
                  <a:gd name="T15" fmla="*/ 14 h 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78"/>
                  <a:gd name="T26" fmla="*/ 61 w 61"/>
                  <a:gd name="T27" fmla="*/ 78 h 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Freeform 32"/>
              <p:cNvSpPr>
                <a:spLocks noChangeArrowheads="1"/>
              </p:cNvSpPr>
              <p:nvPr/>
            </p:nvSpPr>
            <p:spPr bwMode="auto">
              <a:xfrm>
                <a:off x="2952" y="2538"/>
                <a:ext cx="90" cy="124"/>
              </a:xfrm>
              <a:custGeom>
                <a:avLst/>
                <a:gdLst>
                  <a:gd name="T0" fmla="*/ 48 w 113"/>
                  <a:gd name="T1" fmla="*/ 0 h 152"/>
                  <a:gd name="T2" fmla="*/ 61 w 113"/>
                  <a:gd name="T3" fmla="*/ 8 h 152"/>
                  <a:gd name="T4" fmla="*/ 72 w 113"/>
                  <a:gd name="T5" fmla="*/ 12 h 152"/>
                  <a:gd name="T6" fmla="*/ 53 w 113"/>
                  <a:gd name="T7" fmla="*/ 42 h 152"/>
                  <a:gd name="T8" fmla="*/ 50 w 113"/>
                  <a:gd name="T9" fmla="*/ 51 h 152"/>
                  <a:gd name="T10" fmla="*/ 42 w 113"/>
                  <a:gd name="T11" fmla="*/ 56 h 152"/>
                  <a:gd name="T12" fmla="*/ 33 w 113"/>
                  <a:gd name="T13" fmla="*/ 80 h 152"/>
                  <a:gd name="T14" fmla="*/ 31 w 113"/>
                  <a:gd name="T15" fmla="*/ 88 h 152"/>
                  <a:gd name="T16" fmla="*/ 20 w 113"/>
                  <a:gd name="T17" fmla="*/ 92 h 152"/>
                  <a:gd name="T18" fmla="*/ 11 w 113"/>
                  <a:gd name="T19" fmla="*/ 101 h 152"/>
                  <a:gd name="T20" fmla="*/ 14 w 113"/>
                  <a:gd name="T21" fmla="*/ 92 h 152"/>
                  <a:gd name="T22" fmla="*/ 5 w 113"/>
                  <a:gd name="T23" fmla="*/ 84 h 152"/>
                  <a:gd name="T24" fmla="*/ 26 w 113"/>
                  <a:gd name="T25" fmla="*/ 45 h 152"/>
                  <a:gd name="T26" fmla="*/ 48 w 113"/>
                  <a:gd name="T27" fmla="*/ 0 h 1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3"/>
                  <a:gd name="T43" fmla="*/ 0 h 152"/>
                  <a:gd name="T44" fmla="*/ 113 w 113"/>
                  <a:gd name="T45" fmla="*/ 152 h 1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Freeform 33"/>
              <p:cNvSpPr>
                <a:spLocks noChangeArrowheads="1"/>
              </p:cNvSpPr>
              <p:nvPr/>
            </p:nvSpPr>
            <p:spPr bwMode="auto">
              <a:xfrm>
                <a:off x="3022" y="2436"/>
                <a:ext cx="77" cy="113"/>
              </a:xfrm>
              <a:custGeom>
                <a:avLst/>
                <a:gdLst>
                  <a:gd name="T0" fmla="*/ 39 w 97"/>
                  <a:gd name="T1" fmla="*/ 64 h 139"/>
                  <a:gd name="T2" fmla="*/ 38 w 97"/>
                  <a:gd name="T3" fmla="*/ 77 h 139"/>
                  <a:gd name="T4" fmla="*/ 30 w 97"/>
                  <a:gd name="T5" fmla="*/ 83 h 139"/>
                  <a:gd name="T6" fmla="*/ 21 w 97"/>
                  <a:gd name="T7" fmla="*/ 89 h 139"/>
                  <a:gd name="T8" fmla="*/ 23 w 97"/>
                  <a:gd name="T9" fmla="*/ 73 h 139"/>
                  <a:gd name="T10" fmla="*/ 15 w 97"/>
                  <a:gd name="T11" fmla="*/ 68 h 139"/>
                  <a:gd name="T12" fmla="*/ 15 w 97"/>
                  <a:gd name="T13" fmla="*/ 56 h 139"/>
                  <a:gd name="T14" fmla="*/ 20 w 97"/>
                  <a:gd name="T15" fmla="*/ 48 h 139"/>
                  <a:gd name="T16" fmla="*/ 8 w 97"/>
                  <a:gd name="T17" fmla="*/ 18 h 139"/>
                  <a:gd name="T18" fmla="*/ 0 w 97"/>
                  <a:gd name="T19" fmla="*/ 2 h 139"/>
                  <a:gd name="T20" fmla="*/ 11 w 97"/>
                  <a:gd name="T21" fmla="*/ 6 h 139"/>
                  <a:gd name="T22" fmla="*/ 19 w 97"/>
                  <a:gd name="T23" fmla="*/ 22 h 139"/>
                  <a:gd name="T24" fmla="*/ 32 w 97"/>
                  <a:gd name="T25" fmla="*/ 37 h 139"/>
                  <a:gd name="T26" fmla="*/ 35 w 97"/>
                  <a:gd name="T27" fmla="*/ 48 h 139"/>
                  <a:gd name="T28" fmla="*/ 48 w 97"/>
                  <a:gd name="T29" fmla="*/ 41 h 139"/>
                  <a:gd name="T30" fmla="*/ 41 w 97"/>
                  <a:gd name="T31" fmla="*/ 58 h 139"/>
                  <a:gd name="T32" fmla="*/ 43 w 97"/>
                  <a:gd name="T33" fmla="*/ 62 h 139"/>
                  <a:gd name="T34" fmla="*/ 39 w 97"/>
                  <a:gd name="T35" fmla="*/ 64 h 1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7"/>
                  <a:gd name="T55" fmla="*/ 0 h 139"/>
                  <a:gd name="T56" fmla="*/ 97 w 97"/>
                  <a:gd name="T57" fmla="*/ 139 h 1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Freeform 34"/>
              <p:cNvSpPr>
                <a:spLocks noChangeArrowheads="1"/>
              </p:cNvSpPr>
              <p:nvPr/>
            </p:nvSpPr>
            <p:spPr bwMode="auto">
              <a:xfrm>
                <a:off x="2927" y="2224"/>
                <a:ext cx="35" cy="42"/>
              </a:xfrm>
              <a:custGeom>
                <a:avLst/>
                <a:gdLst>
                  <a:gd name="T0" fmla="*/ 4 w 49"/>
                  <a:gd name="T1" fmla="*/ 3 h 57"/>
                  <a:gd name="T2" fmla="*/ 1 w 49"/>
                  <a:gd name="T3" fmla="*/ 1 h 57"/>
                  <a:gd name="T4" fmla="*/ 4 w 49"/>
                  <a:gd name="T5" fmla="*/ 1 h 57"/>
                  <a:gd name="T6" fmla="*/ 9 w 49"/>
                  <a:gd name="T7" fmla="*/ 7 h 57"/>
                  <a:gd name="T8" fmla="*/ 11 w 49"/>
                  <a:gd name="T9" fmla="*/ 18 h 57"/>
                  <a:gd name="T10" fmla="*/ 21 w 49"/>
                  <a:gd name="T11" fmla="*/ 22 h 57"/>
                  <a:gd name="T12" fmla="*/ 16 w 49"/>
                  <a:gd name="T13" fmla="*/ 28 h 57"/>
                  <a:gd name="T14" fmla="*/ 10 w 49"/>
                  <a:gd name="T15" fmla="*/ 22 h 57"/>
                  <a:gd name="T16" fmla="*/ 6 w 49"/>
                  <a:gd name="T17" fmla="*/ 15 h 57"/>
                  <a:gd name="T18" fmla="*/ 4 w 49"/>
                  <a:gd name="T19" fmla="*/ 8 h 57"/>
                  <a:gd name="T20" fmla="*/ 4 w 49"/>
                  <a:gd name="T21" fmla="*/ 3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57"/>
                  <a:gd name="T35" fmla="*/ 49 w 49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Freeform 35"/>
              <p:cNvSpPr>
                <a:spLocks noChangeArrowheads="1"/>
              </p:cNvSpPr>
              <p:nvPr/>
            </p:nvSpPr>
            <p:spPr bwMode="auto">
              <a:xfrm>
                <a:off x="2941" y="2139"/>
                <a:ext cx="2" cy="4"/>
              </a:xfrm>
              <a:custGeom>
                <a:avLst/>
                <a:gdLst>
                  <a:gd name="T0" fmla="*/ 0 w 11"/>
                  <a:gd name="T1" fmla="*/ 0 h 13"/>
                  <a:gd name="T2" fmla="*/ 0 w 11"/>
                  <a:gd name="T3" fmla="*/ 1 h 13"/>
                  <a:gd name="T4" fmla="*/ 0 w 11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5" name="Freeform 36"/>
              <p:cNvSpPr>
                <a:spLocks noChangeArrowheads="1"/>
              </p:cNvSpPr>
              <p:nvPr/>
            </p:nvSpPr>
            <p:spPr bwMode="auto">
              <a:xfrm>
                <a:off x="2956" y="2142"/>
                <a:ext cx="9" cy="7"/>
              </a:xfrm>
              <a:custGeom>
                <a:avLst/>
                <a:gdLst>
                  <a:gd name="T0" fmla="*/ 2 w 19"/>
                  <a:gd name="T1" fmla="*/ 0 h 16"/>
                  <a:gd name="T2" fmla="*/ 1 w 19"/>
                  <a:gd name="T3" fmla="*/ 3 h 16"/>
                  <a:gd name="T4" fmla="*/ 2 w 19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6"/>
                  <a:gd name="T11" fmla="*/ 19 w 19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Freeform 37"/>
              <p:cNvSpPr>
                <a:spLocks noChangeArrowheads="1"/>
              </p:cNvSpPr>
              <p:nvPr/>
            </p:nvSpPr>
            <p:spPr bwMode="auto">
              <a:xfrm>
                <a:off x="2957" y="2158"/>
                <a:ext cx="15" cy="3"/>
              </a:xfrm>
              <a:custGeom>
                <a:avLst/>
                <a:gdLst>
                  <a:gd name="T0" fmla="*/ 3 w 26"/>
                  <a:gd name="T1" fmla="*/ 0 h 12"/>
                  <a:gd name="T2" fmla="*/ 5 w 26"/>
                  <a:gd name="T3" fmla="*/ 1 h 12"/>
                  <a:gd name="T4" fmla="*/ 3 w 26"/>
                  <a:gd name="T5" fmla="*/ 1 h 12"/>
                  <a:gd name="T6" fmla="*/ 3 w 2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2"/>
                  <a:gd name="T14" fmla="*/ 26 w 2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Freeform 38"/>
              <p:cNvSpPr>
                <a:spLocks noChangeArrowheads="1"/>
              </p:cNvSpPr>
              <p:nvPr/>
            </p:nvSpPr>
            <p:spPr bwMode="auto">
              <a:xfrm>
                <a:off x="2974" y="2183"/>
                <a:ext cx="5" cy="5"/>
              </a:xfrm>
              <a:custGeom>
                <a:avLst/>
                <a:gdLst>
                  <a:gd name="T0" fmla="*/ 0 w 14"/>
                  <a:gd name="T1" fmla="*/ 1 h 14"/>
                  <a:gd name="T2" fmla="*/ 1 w 14"/>
                  <a:gd name="T3" fmla="*/ 2 h 14"/>
                  <a:gd name="T4" fmla="*/ 0 w 14"/>
                  <a:gd name="T5" fmla="*/ 1 h 14"/>
                  <a:gd name="T6" fmla="*/ 0 w 14"/>
                  <a:gd name="T7" fmla="*/ 1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4"/>
                  <a:gd name="T14" fmla="*/ 14 w 1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Freeform 39"/>
              <p:cNvSpPr>
                <a:spLocks noChangeArrowheads="1"/>
              </p:cNvSpPr>
              <p:nvPr/>
            </p:nvSpPr>
            <p:spPr bwMode="auto">
              <a:xfrm>
                <a:off x="3176" y="2242"/>
                <a:ext cx="12" cy="10"/>
              </a:xfrm>
              <a:custGeom>
                <a:avLst/>
                <a:gdLst>
                  <a:gd name="T0" fmla="*/ 3 w 22"/>
                  <a:gd name="T1" fmla="*/ 0 h 20"/>
                  <a:gd name="T2" fmla="*/ 3 w 22"/>
                  <a:gd name="T3" fmla="*/ 5 h 20"/>
                  <a:gd name="T4" fmla="*/ 3 w 22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20"/>
                  <a:gd name="T11" fmla="*/ 22 w 22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9" name="Freeform 40"/>
              <p:cNvSpPr>
                <a:spLocks noChangeArrowheads="1"/>
              </p:cNvSpPr>
              <p:nvPr/>
            </p:nvSpPr>
            <p:spPr bwMode="auto">
              <a:xfrm>
                <a:off x="3098" y="2171"/>
                <a:ext cx="12" cy="15"/>
              </a:xfrm>
              <a:custGeom>
                <a:avLst/>
                <a:gdLst>
                  <a:gd name="T0" fmla="*/ 1 w 22"/>
                  <a:gd name="T1" fmla="*/ 2 h 25"/>
                  <a:gd name="T2" fmla="*/ 7 w 22"/>
                  <a:gd name="T3" fmla="*/ 4 h 25"/>
                  <a:gd name="T4" fmla="*/ 1 w 22"/>
                  <a:gd name="T5" fmla="*/ 7 h 25"/>
                  <a:gd name="T6" fmla="*/ 1 w 22"/>
                  <a:gd name="T7" fmla="*/ 2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5"/>
                  <a:gd name="T14" fmla="*/ 22 w 22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0" name="Freeform 41"/>
              <p:cNvSpPr>
                <a:spLocks noChangeArrowheads="1"/>
              </p:cNvSpPr>
              <p:nvPr/>
            </p:nvSpPr>
            <p:spPr bwMode="auto">
              <a:xfrm>
                <a:off x="3113" y="2154"/>
                <a:ext cx="10" cy="8"/>
              </a:xfrm>
              <a:custGeom>
                <a:avLst/>
                <a:gdLst>
                  <a:gd name="T0" fmla="*/ 1 w 20"/>
                  <a:gd name="T1" fmla="*/ 4 h 18"/>
                  <a:gd name="T2" fmla="*/ 3 w 20"/>
                  <a:gd name="T3" fmla="*/ 0 h 18"/>
                  <a:gd name="T4" fmla="*/ 3 w 20"/>
                  <a:gd name="T5" fmla="*/ 4 h 18"/>
                  <a:gd name="T6" fmla="*/ 1 w 20"/>
                  <a:gd name="T7" fmla="*/ 4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8"/>
                  <a:gd name="T14" fmla="*/ 20 w 20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1" name="Freeform 42"/>
              <p:cNvSpPr>
                <a:spLocks noChangeArrowheads="1"/>
              </p:cNvSpPr>
              <p:nvPr/>
            </p:nvSpPr>
            <p:spPr bwMode="auto">
              <a:xfrm>
                <a:off x="3083" y="2031"/>
                <a:ext cx="6" cy="13"/>
              </a:xfrm>
              <a:custGeom>
                <a:avLst/>
                <a:gdLst>
                  <a:gd name="T0" fmla="*/ 1 w 15"/>
                  <a:gd name="T1" fmla="*/ 3 h 23"/>
                  <a:gd name="T2" fmla="*/ 2 w 15"/>
                  <a:gd name="T3" fmla="*/ 2 h 23"/>
                  <a:gd name="T4" fmla="*/ 2 w 15"/>
                  <a:gd name="T5" fmla="*/ 6 h 23"/>
                  <a:gd name="T6" fmla="*/ 1 w 15"/>
                  <a:gd name="T7" fmla="*/ 3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3"/>
                  <a:gd name="T14" fmla="*/ 15 w 15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2" name="Freeform 43"/>
              <p:cNvSpPr>
                <a:spLocks noChangeArrowheads="1"/>
              </p:cNvSpPr>
              <p:nvPr/>
            </p:nvSpPr>
            <p:spPr bwMode="auto">
              <a:xfrm>
                <a:off x="3235" y="2100"/>
                <a:ext cx="10" cy="13"/>
              </a:xfrm>
              <a:custGeom>
                <a:avLst/>
                <a:gdLst>
                  <a:gd name="T0" fmla="*/ 1 w 20"/>
                  <a:gd name="T1" fmla="*/ 4 h 23"/>
                  <a:gd name="T2" fmla="*/ 3 w 20"/>
                  <a:gd name="T3" fmla="*/ 1 h 23"/>
                  <a:gd name="T4" fmla="*/ 2 w 20"/>
                  <a:gd name="T5" fmla="*/ 6 h 23"/>
                  <a:gd name="T6" fmla="*/ 1 w 20"/>
                  <a:gd name="T7" fmla="*/ 4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3"/>
                  <a:gd name="T14" fmla="*/ 20 w 2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Freeform 44"/>
              <p:cNvSpPr>
                <a:spLocks noChangeArrowheads="1"/>
              </p:cNvSpPr>
              <p:nvPr/>
            </p:nvSpPr>
            <p:spPr bwMode="auto">
              <a:xfrm>
                <a:off x="2806" y="1986"/>
                <a:ext cx="19" cy="29"/>
              </a:xfrm>
              <a:custGeom>
                <a:avLst/>
                <a:gdLst>
                  <a:gd name="T0" fmla="*/ 6 w 30"/>
                  <a:gd name="T1" fmla="*/ 16 h 42"/>
                  <a:gd name="T2" fmla="*/ 3 w 30"/>
                  <a:gd name="T3" fmla="*/ 10 h 42"/>
                  <a:gd name="T4" fmla="*/ 0 w 30"/>
                  <a:gd name="T5" fmla="*/ 4 h 42"/>
                  <a:gd name="T6" fmla="*/ 6 w 30"/>
                  <a:gd name="T7" fmla="*/ 1 h 42"/>
                  <a:gd name="T8" fmla="*/ 12 w 30"/>
                  <a:gd name="T9" fmla="*/ 11 h 42"/>
                  <a:gd name="T10" fmla="*/ 11 w 30"/>
                  <a:gd name="T11" fmla="*/ 15 h 42"/>
                  <a:gd name="T12" fmla="*/ 6 w 30"/>
                  <a:gd name="T13" fmla="*/ 16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2"/>
                  <a:gd name="T23" fmla="*/ 30 w 30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Freeform 45"/>
              <p:cNvSpPr>
                <a:spLocks noChangeArrowheads="1"/>
              </p:cNvSpPr>
              <p:nvPr/>
            </p:nvSpPr>
            <p:spPr bwMode="auto">
              <a:xfrm>
                <a:off x="2496" y="2019"/>
                <a:ext cx="14" cy="7"/>
              </a:xfrm>
              <a:custGeom>
                <a:avLst/>
                <a:gdLst>
                  <a:gd name="T0" fmla="*/ 4 w 25"/>
                  <a:gd name="T1" fmla="*/ 3 h 16"/>
                  <a:gd name="T2" fmla="*/ 1 w 25"/>
                  <a:gd name="T3" fmla="*/ 2 h 16"/>
                  <a:gd name="T4" fmla="*/ 4 w 25"/>
                  <a:gd name="T5" fmla="*/ 0 h 16"/>
                  <a:gd name="T6" fmla="*/ 4 w 25"/>
                  <a:gd name="T7" fmla="*/ 3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6"/>
                  <a:gd name="T14" fmla="*/ 25 w 2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Freeform 46"/>
              <p:cNvSpPr>
                <a:spLocks noChangeArrowheads="1"/>
              </p:cNvSpPr>
              <p:nvPr/>
            </p:nvSpPr>
            <p:spPr bwMode="auto">
              <a:xfrm>
                <a:off x="2404" y="2037"/>
                <a:ext cx="49" cy="33"/>
              </a:xfrm>
              <a:custGeom>
                <a:avLst/>
                <a:gdLst>
                  <a:gd name="T0" fmla="*/ 8 w 65"/>
                  <a:gd name="T1" fmla="*/ 12 h 46"/>
                  <a:gd name="T2" fmla="*/ 17 w 65"/>
                  <a:gd name="T3" fmla="*/ 2 h 46"/>
                  <a:gd name="T4" fmla="*/ 24 w 65"/>
                  <a:gd name="T5" fmla="*/ 0 h 46"/>
                  <a:gd name="T6" fmla="*/ 33 w 65"/>
                  <a:gd name="T7" fmla="*/ 6 h 46"/>
                  <a:gd name="T8" fmla="*/ 18 w 65"/>
                  <a:gd name="T9" fmla="*/ 14 h 46"/>
                  <a:gd name="T10" fmla="*/ 7 w 65"/>
                  <a:gd name="T11" fmla="*/ 24 h 46"/>
                  <a:gd name="T12" fmla="*/ 5 w 65"/>
                  <a:gd name="T13" fmla="*/ 10 h 46"/>
                  <a:gd name="T14" fmla="*/ 7 w 65"/>
                  <a:gd name="T15" fmla="*/ 7 h 46"/>
                  <a:gd name="T16" fmla="*/ 8 w 65"/>
                  <a:gd name="T17" fmla="*/ 12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6"/>
                  <a:gd name="T29" fmla="*/ 65 w 6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Freeform 47"/>
              <p:cNvSpPr>
                <a:spLocks noChangeArrowheads="1"/>
              </p:cNvSpPr>
              <p:nvPr/>
            </p:nvSpPr>
            <p:spPr bwMode="auto">
              <a:xfrm>
                <a:off x="2343" y="2032"/>
                <a:ext cx="52" cy="33"/>
              </a:xfrm>
              <a:custGeom>
                <a:avLst/>
                <a:gdLst>
                  <a:gd name="T0" fmla="*/ 0 w 69"/>
                  <a:gd name="T1" fmla="*/ 15 h 47"/>
                  <a:gd name="T2" fmla="*/ 11 w 69"/>
                  <a:gd name="T3" fmla="*/ 13 h 47"/>
                  <a:gd name="T4" fmla="*/ 29 w 69"/>
                  <a:gd name="T5" fmla="*/ 1 h 47"/>
                  <a:gd name="T6" fmla="*/ 36 w 69"/>
                  <a:gd name="T7" fmla="*/ 1 h 47"/>
                  <a:gd name="T8" fmla="*/ 29 w 69"/>
                  <a:gd name="T9" fmla="*/ 9 h 47"/>
                  <a:gd name="T10" fmla="*/ 16 w 69"/>
                  <a:gd name="T11" fmla="*/ 16 h 47"/>
                  <a:gd name="T12" fmla="*/ 13 w 69"/>
                  <a:gd name="T13" fmla="*/ 23 h 47"/>
                  <a:gd name="T14" fmla="*/ 9 w 69"/>
                  <a:gd name="T15" fmla="*/ 22 h 47"/>
                  <a:gd name="T16" fmla="*/ 7 w 69"/>
                  <a:gd name="T17" fmla="*/ 19 h 47"/>
                  <a:gd name="T18" fmla="*/ 0 w 69"/>
                  <a:gd name="T19" fmla="*/ 18 h 47"/>
                  <a:gd name="T20" fmla="*/ 0 w 69"/>
                  <a:gd name="T21" fmla="*/ 15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47"/>
                  <a:gd name="T35" fmla="*/ 69 w 6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Freeform 48"/>
              <p:cNvSpPr>
                <a:spLocks noChangeArrowheads="1"/>
              </p:cNvSpPr>
              <p:nvPr/>
            </p:nvSpPr>
            <p:spPr bwMode="auto">
              <a:xfrm>
                <a:off x="2025" y="1809"/>
                <a:ext cx="300" cy="232"/>
              </a:xfrm>
              <a:custGeom>
                <a:avLst/>
                <a:gdLst>
                  <a:gd name="T0" fmla="*/ 7 w 355"/>
                  <a:gd name="T1" fmla="*/ 3 h 277"/>
                  <a:gd name="T2" fmla="*/ 25 w 355"/>
                  <a:gd name="T3" fmla="*/ 13 h 277"/>
                  <a:gd name="T4" fmla="*/ 33 w 355"/>
                  <a:gd name="T5" fmla="*/ 21 h 277"/>
                  <a:gd name="T6" fmla="*/ 54 w 355"/>
                  <a:gd name="T7" fmla="*/ 37 h 277"/>
                  <a:gd name="T8" fmla="*/ 66 w 355"/>
                  <a:gd name="T9" fmla="*/ 46 h 277"/>
                  <a:gd name="T10" fmla="*/ 87 w 355"/>
                  <a:gd name="T11" fmla="*/ 69 h 277"/>
                  <a:gd name="T12" fmla="*/ 97 w 355"/>
                  <a:gd name="T13" fmla="*/ 90 h 277"/>
                  <a:gd name="T14" fmla="*/ 106 w 355"/>
                  <a:gd name="T15" fmla="*/ 93 h 277"/>
                  <a:gd name="T16" fmla="*/ 110 w 355"/>
                  <a:gd name="T17" fmla="*/ 106 h 277"/>
                  <a:gd name="T18" fmla="*/ 126 w 355"/>
                  <a:gd name="T19" fmla="*/ 106 h 277"/>
                  <a:gd name="T20" fmla="*/ 122 w 355"/>
                  <a:gd name="T21" fmla="*/ 137 h 277"/>
                  <a:gd name="T22" fmla="*/ 128 w 355"/>
                  <a:gd name="T23" fmla="*/ 157 h 277"/>
                  <a:gd name="T24" fmla="*/ 141 w 355"/>
                  <a:gd name="T25" fmla="*/ 162 h 277"/>
                  <a:gd name="T26" fmla="*/ 155 w 355"/>
                  <a:gd name="T27" fmla="*/ 164 h 277"/>
                  <a:gd name="T28" fmla="*/ 168 w 355"/>
                  <a:gd name="T29" fmla="*/ 170 h 277"/>
                  <a:gd name="T30" fmla="*/ 182 w 355"/>
                  <a:gd name="T31" fmla="*/ 166 h 277"/>
                  <a:gd name="T32" fmla="*/ 194 w 355"/>
                  <a:gd name="T33" fmla="*/ 174 h 277"/>
                  <a:gd name="T34" fmla="*/ 211 w 355"/>
                  <a:gd name="T35" fmla="*/ 179 h 277"/>
                  <a:gd name="T36" fmla="*/ 224 w 355"/>
                  <a:gd name="T37" fmla="*/ 185 h 277"/>
                  <a:gd name="T38" fmla="*/ 251 w 355"/>
                  <a:gd name="T39" fmla="*/ 187 h 277"/>
                  <a:gd name="T40" fmla="*/ 244 w 355"/>
                  <a:gd name="T41" fmla="*/ 192 h 277"/>
                  <a:gd name="T42" fmla="*/ 230 w 355"/>
                  <a:gd name="T43" fmla="*/ 191 h 277"/>
                  <a:gd name="T44" fmla="*/ 215 w 355"/>
                  <a:gd name="T45" fmla="*/ 189 h 277"/>
                  <a:gd name="T46" fmla="*/ 205 w 355"/>
                  <a:gd name="T47" fmla="*/ 187 h 277"/>
                  <a:gd name="T48" fmla="*/ 180 w 355"/>
                  <a:gd name="T49" fmla="*/ 185 h 277"/>
                  <a:gd name="T50" fmla="*/ 167 w 355"/>
                  <a:gd name="T51" fmla="*/ 183 h 277"/>
                  <a:gd name="T52" fmla="*/ 123 w 355"/>
                  <a:gd name="T53" fmla="*/ 170 h 277"/>
                  <a:gd name="T54" fmla="*/ 114 w 355"/>
                  <a:gd name="T55" fmla="*/ 152 h 277"/>
                  <a:gd name="T56" fmla="*/ 90 w 355"/>
                  <a:gd name="T57" fmla="*/ 141 h 277"/>
                  <a:gd name="T58" fmla="*/ 77 w 355"/>
                  <a:gd name="T59" fmla="*/ 131 h 277"/>
                  <a:gd name="T60" fmla="*/ 67 w 355"/>
                  <a:gd name="T61" fmla="*/ 111 h 277"/>
                  <a:gd name="T62" fmla="*/ 48 w 355"/>
                  <a:gd name="T63" fmla="*/ 75 h 277"/>
                  <a:gd name="T64" fmla="*/ 46 w 355"/>
                  <a:gd name="T65" fmla="*/ 71 h 277"/>
                  <a:gd name="T66" fmla="*/ 41 w 355"/>
                  <a:gd name="T67" fmla="*/ 70 h 277"/>
                  <a:gd name="T68" fmla="*/ 39 w 355"/>
                  <a:gd name="T69" fmla="*/ 62 h 277"/>
                  <a:gd name="T70" fmla="*/ 27 w 355"/>
                  <a:gd name="T71" fmla="*/ 41 h 277"/>
                  <a:gd name="T72" fmla="*/ 14 w 355"/>
                  <a:gd name="T73" fmla="*/ 28 h 277"/>
                  <a:gd name="T74" fmla="*/ 3 w 355"/>
                  <a:gd name="T75" fmla="*/ 15 h 277"/>
                  <a:gd name="T76" fmla="*/ 7 w 355"/>
                  <a:gd name="T77" fmla="*/ 2 h 277"/>
                  <a:gd name="T78" fmla="*/ 7 w 355"/>
                  <a:gd name="T79" fmla="*/ 3 h 2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55"/>
                  <a:gd name="T121" fmla="*/ 0 h 277"/>
                  <a:gd name="T122" fmla="*/ 355 w 355"/>
                  <a:gd name="T123" fmla="*/ 277 h 27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Freeform 49"/>
              <p:cNvSpPr>
                <a:spLocks noChangeArrowheads="1"/>
              </p:cNvSpPr>
              <p:nvPr/>
            </p:nvSpPr>
            <p:spPr bwMode="auto">
              <a:xfrm>
                <a:off x="2214" y="1791"/>
                <a:ext cx="127" cy="171"/>
              </a:xfrm>
              <a:custGeom>
                <a:avLst/>
                <a:gdLst>
                  <a:gd name="T0" fmla="*/ 36 w 156"/>
                  <a:gd name="T1" fmla="*/ 46 h 206"/>
                  <a:gd name="T2" fmla="*/ 44 w 156"/>
                  <a:gd name="T3" fmla="*/ 40 h 206"/>
                  <a:gd name="T4" fmla="*/ 45 w 156"/>
                  <a:gd name="T5" fmla="*/ 36 h 206"/>
                  <a:gd name="T6" fmla="*/ 53 w 156"/>
                  <a:gd name="T7" fmla="*/ 31 h 206"/>
                  <a:gd name="T8" fmla="*/ 70 w 156"/>
                  <a:gd name="T9" fmla="*/ 15 h 206"/>
                  <a:gd name="T10" fmla="*/ 74 w 156"/>
                  <a:gd name="T11" fmla="*/ 2 h 206"/>
                  <a:gd name="T12" fmla="*/ 82 w 156"/>
                  <a:gd name="T13" fmla="*/ 0 h 206"/>
                  <a:gd name="T14" fmla="*/ 99 w 156"/>
                  <a:gd name="T15" fmla="*/ 19 h 206"/>
                  <a:gd name="T16" fmla="*/ 97 w 156"/>
                  <a:gd name="T17" fmla="*/ 31 h 206"/>
                  <a:gd name="T18" fmla="*/ 84 w 156"/>
                  <a:gd name="T19" fmla="*/ 44 h 206"/>
                  <a:gd name="T20" fmla="*/ 87 w 156"/>
                  <a:gd name="T21" fmla="*/ 65 h 206"/>
                  <a:gd name="T22" fmla="*/ 94 w 156"/>
                  <a:gd name="T23" fmla="*/ 76 h 206"/>
                  <a:gd name="T24" fmla="*/ 97 w 156"/>
                  <a:gd name="T25" fmla="*/ 88 h 206"/>
                  <a:gd name="T26" fmla="*/ 85 w 156"/>
                  <a:gd name="T27" fmla="*/ 88 h 206"/>
                  <a:gd name="T28" fmla="*/ 77 w 156"/>
                  <a:gd name="T29" fmla="*/ 100 h 206"/>
                  <a:gd name="T30" fmla="*/ 69 w 156"/>
                  <a:gd name="T31" fmla="*/ 107 h 206"/>
                  <a:gd name="T32" fmla="*/ 66 w 156"/>
                  <a:gd name="T33" fmla="*/ 136 h 206"/>
                  <a:gd name="T34" fmla="*/ 59 w 156"/>
                  <a:gd name="T35" fmla="*/ 139 h 206"/>
                  <a:gd name="T36" fmla="*/ 55 w 156"/>
                  <a:gd name="T37" fmla="*/ 142 h 206"/>
                  <a:gd name="T38" fmla="*/ 50 w 156"/>
                  <a:gd name="T39" fmla="*/ 139 h 206"/>
                  <a:gd name="T40" fmla="*/ 48 w 156"/>
                  <a:gd name="T41" fmla="*/ 131 h 206"/>
                  <a:gd name="T42" fmla="*/ 40 w 156"/>
                  <a:gd name="T43" fmla="*/ 128 h 206"/>
                  <a:gd name="T44" fmla="*/ 28 w 156"/>
                  <a:gd name="T45" fmla="*/ 134 h 206"/>
                  <a:gd name="T46" fmla="*/ 19 w 156"/>
                  <a:gd name="T47" fmla="*/ 128 h 206"/>
                  <a:gd name="T48" fmla="*/ 7 w 156"/>
                  <a:gd name="T49" fmla="*/ 102 h 206"/>
                  <a:gd name="T50" fmla="*/ 2 w 156"/>
                  <a:gd name="T51" fmla="*/ 90 h 206"/>
                  <a:gd name="T52" fmla="*/ 0 w 156"/>
                  <a:gd name="T53" fmla="*/ 81 h 206"/>
                  <a:gd name="T54" fmla="*/ 13 w 156"/>
                  <a:gd name="T55" fmla="*/ 66 h 206"/>
                  <a:gd name="T56" fmla="*/ 21 w 156"/>
                  <a:gd name="T57" fmla="*/ 71 h 206"/>
                  <a:gd name="T58" fmla="*/ 23 w 156"/>
                  <a:gd name="T59" fmla="*/ 55 h 206"/>
                  <a:gd name="T60" fmla="*/ 34 w 156"/>
                  <a:gd name="T61" fmla="*/ 48 h 206"/>
                  <a:gd name="T62" fmla="*/ 36 w 156"/>
                  <a:gd name="T63" fmla="*/ 46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6"/>
                  <a:gd name="T97" fmla="*/ 0 h 206"/>
                  <a:gd name="T98" fmla="*/ 156 w 156"/>
                  <a:gd name="T99" fmla="*/ 206 h 2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9" name="Freeform 50"/>
              <p:cNvSpPr>
                <a:spLocks noChangeArrowheads="1"/>
              </p:cNvSpPr>
              <p:nvPr/>
            </p:nvSpPr>
            <p:spPr bwMode="auto">
              <a:xfrm>
                <a:off x="2345" y="1874"/>
                <a:ext cx="87" cy="26"/>
              </a:xfrm>
              <a:custGeom>
                <a:avLst/>
                <a:gdLst>
                  <a:gd name="T0" fmla="*/ 2 w 109"/>
                  <a:gd name="T1" fmla="*/ 15 h 38"/>
                  <a:gd name="T2" fmla="*/ 11 w 109"/>
                  <a:gd name="T3" fmla="*/ 5 h 38"/>
                  <a:gd name="T4" fmla="*/ 30 w 109"/>
                  <a:gd name="T5" fmla="*/ 10 h 38"/>
                  <a:gd name="T6" fmla="*/ 45 w 109"/>
                  <a:gd name="T7" fmla="*/ 7 h 38"/>
                  <a:gd name="T8" fmla="*/ 57 w 109"/>
                  <a:gd name="T9" fmla="*/ 0 h 38"/>
                  <a:gd name="T10" fmla="*/ 49 w 109"/>
                  <a:gd name="T11" fmla="*/ 12 h 38"/>
                  <a:gd name="T12" fmla="*/ 38 w 109"/>
                  <a:gd name="T13" fmla="*/ 18 h 38"/>
                  <a:gd name="T14" fmla="*/ 27 w 109"/>
                  <a:gd name="T15" fmla="*/ 15 h 38"/>
                  <a:gd name="T16" fmla="*/ 9 w 109"/>
                  <a:gd name="T17" fmla="*/ 14 h 38"/>
                  <a:gd name="T18" fmla="*/ 2 w 109"/>
                  <a:gd name="T19" fmla="*/ 15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9"/>
                  <a:gd name="T31" fmla="*/ 0 h 38"/>
                  <a:gd name="T32" fmla="*/ 109 w 109"/>
                  <a:gd name="T33" fmla="*/ 38 h 3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Freeform 51"/>
              <p:cNvSpPr>
                <a:spLocks noChangeArrowheads="1"/>
              </p:cNvSpPr>
              <p:nvPr/>
            </p:nvSpPr>
            <p:spPr bwMode="auto">
              <a:xfrm>
                <a:off x="2340" y="1912"/>
                <a:ext cx="59" cy="83"/>
              </a:xfrm>
              <a:custGeom>
                <a:avLst/>
                <a:gdLst>
                  <a:gd name="T0" fmla="*/ 5 w 76"/>
                  <a:gd name="T1" fmla="*/ 11 h 104"/>
                  <a:gd name="T2" fmla="*/ 11 w 76"/>
                  <a:gd name="T3" fmla="*/ 0 h 104"/>
                  <a:gd name="T4" fmla="*/ 20 w 76"/>
                  <a:gd name="T5" fmla="*/ 11 h 104"/>
                  <a:gd name="T6" fmla="*/ 37 w 76"/>
                  <a:gd name="T7" fmla="*/ 2 h 104"/>
                  <a:gd name="T8" fmla="*/ 28 w 76"/>
                  <a:gd name="T9" fmla="*/ 22 h 104"/>
                  <a:gd name="T10" fmla="*/ 33 w 76"/>
                  <a:gd name="T11" fmla="*/ 30 h 104"/>
                  <a:gd name="T12" fmla="*/ 35 w 76"/>
                  <a:gd name="T13" fmla="*/ 38 h 104"/>
                  <a:gd name="T14" fmla="*/ 28 w 76"/>
                  <a:gd name="T15" fmla="*/ 47 h 104"/>
                  <a:gd name="T16" fmla="*/ 20 w 76"/>
                  <a:gd name="T17" fmla="*/ 38 h 104"/>
                  <a:gd name="T18" fmla="*/ 13 w 76"/>
                  <a:gd name="T19" fmla="*/ 30 h 104"/>
                  <a:gd name="T20" fmla="*/ 17 w 76"/>
                  <a:gd name="T21" fmla="*/ 43 h 104"/>
                  <a:gd name="T22" fmla="*/ 18 w 76"/>
                  <a:gd name="T23" fmla="*/ 47 h 104"/>
                  <a:gd name="T24" fmla="*/ 12 w 76"/>
                  <a:gd name="T25" fmla="*/ 66 h 104"/>
                  <a:gd name="T26" fmla="*/ 7 w 76"/>
                  <a:gd name="T27" fmla="*/ 65 h 104"/>
                  <a:gd name="T28" fmla="*/ 5 w 76"/>
                  <a:gd name="T29" fmla="*/ 57 h 104"/>
                  <a:gd name="T30" fmla="*/ 0 w 76"/>
                  <a:gd name="T31" fmla="*/ 34 h 104"/>
                  <a:gd name="T32" fmla="*/ 2 w 76"/>
                  <a:gd name="T33" fmla="*/ 19 h 104"/>
                  <a:gd name="T34" fmla="*/ 5 w 76"/>
                  <a:gd name="T35" fmla="*/ 11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6"/>
                  <a:gd name="T55" fmla="*/ 0 h 104"/>
                  <a:gd name="T56" fmla="*/ 76 w 76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1" name="Freeform 52"/>
              <p:cNvSpPr>
                <a:spLocks noChangeArrowheads="1"/>
              </p:cNvSpPr>
              <p:nvPr/>
            </p:nvSpPr>
            <p:spPr bwMode="auto">
              <a:xfrm>
                <a:off x="2449" y="1864"/>
                <a:ext cx="25" cy="46"/>
              </a:xfrm>
              <a:custGeom>
                <a:avLst/>
                <a:gdLst>
                  <a:gd name="T0" fmla="*/ 1 w 37"/>
                  <a:gd name="T1" fmla="*/ 16 h 61"/>
                  <a:gd name="T2" fmla="*/ 6 w 37"/>
                  <a:gd name="T3" fmla="*/ 0 h 61"/>
                  <a:gd name="T4" fmla="*/ 7 w 37"/>
                  <a:gd name="T5" fmla="*/ 16 h 61"/>
                  <a:gd name="T6" fmla="*/ 17 w 37"/>
                  <a:gd name="T7" fmla="*/ 22 h 61"/>
                  <a:gd name="T8" fmla="*/ 9 w 37"/>
                  <a:gd name="T9" fmla="*/ 25 h 61"/>
                  <a:gd name="T10" fmla="*/ 2 w 37"/>
                  <a:gd name="T11" fmla="*/ 33 h 61"/>
                  <a:gd name="T12" fmla="*/ 1 w 37"/>
                  <a:gd name="T13" fmla="*/ 20 h 61"/>
                  <a:gd name="T14" fmla="*/ 1 w 37"/>
                  <a:gd name="T15" fmla="*/ 16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61"/>
                  <a:gd name="T26" fmla="*/ 37 w 37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Freeform 53"/>
              <p:cNvSpPr>
                <a:spLocks noChangeArrowheads="1"/>
              </p:cNvSpPr>
              <p:nvPr/>
            </p:nvSpPr>
            <p:spPr bwMode="auto">
              <a:xfrm>
                <a:off x="2456" y="1945"/>
                <a:ext cx="35" cy="18"/>
              </a:xfrm>
              <a:custGeom>
                <a:avLst/>
                <a:gdLst>
                  <a:gd name="T0" fmla="*/ 4 w 49"/>
                  <a:gd name="T1" fmla="*/ 0 h 29"/>
                  <a:gd name="T2" fmla="*/ 15 w 49"/>
                  <a:gd name="T3" fmla="*/ 0 h 29"/>
                  <a:gd name="T4" fmla="*/ 25 w 49"/>
                  <a:gd name="T5" fmla="*/ 6 h 29"/>
                  <a:gd name="T6" fmla="*/ 18 w 49"/>
                  <a:gd name="T7" fmla="*/ 6 h 29"/>
                  <a:gd name="T8" fmla="*/ 1 w 49"/>
                  <a:gd name="T9" fmla="*/ 6 h 29"/>
                  <a:gd name="T10" fmla="*/ 4 w 4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9"/>
                  <a:gd name="T20" fmla="*/ 49 w 49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3" name="Freeform 54"/>
              <p:cNvSpPr>
                <a:spLocks noChangeArrowheads="1"/>
              </p:cNvSpPr>
              <p:nvPr/>
            </p:nvSpPr>
            <p:spPr bwMode="auto">
              <a:xfrm>
                <a:off x="2499" y="1907"/>
                <a:ext cx="46" cy="34"/>
              </a:xfrm>
              <a:custGeom>
                <a:avLst/>
                <a:gdLst>
                  <a:gd name="T0" fmla="*/ 12 w 61"/>
                  <a:gd name="T1" fmla="*/ 19 h 48"/>
                  <a:gd name="T2" fmla="*/ 8 w 61"/>
                  <a:gd name="T3" fmla="*/ 13 h 48"/>
                  <a:gd name="T4" fmla="*/ 2 w 61"/>
                  <a:gd name="T5" fmla="*/ 11 h 48"/>
                  <a:gd name="T6" fmla="*/ 8 w 61"/>
                  <a:gd name="T7" fmla="*/ 4 h 48"/>
                  <a:gd name="T8" fmla="*/ 14 w 61"/>
                  <a:gd name="T9" fmla="*/ 0 h 48"/>
                  <a:gd name="T10" fmla="*/ 28 w 61"/>
                  <a:gd name="T11" fmla="*/ 5 h 48"/>
                  <a:gd name="T12" fmla="*/ 30 w 61"/>
                  <a:gd name="T13" fmla="*/ 10 h 48"/>
                  <a:gd name="T14" fmla="*/ 35 w 61"/>
                  <a:gd name="T15" fmla="*/ 16 h 48"/>
                  <a:gd name="T16" fmla="*/ 23 w 61"/>
                  <a:gd name="T17" fmla="*/ 19 h 48"/>
                  <a:gd name="T18" fmla="*/ 13 w 61"/>
                  <a:gd name="T19" fmla="*/ 22 h 48"/>
                  <a:gd name="T20" fmla="*/ 12 w 61"/>
                  <a:gd name="T21" fmla="*/ 19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1"/>
                  <a:gd name="T34" fmla="*/ 0 h 48"/>
                  <a:gd name="T35" fmla="*/ 61 w 61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Freeform 55"/>
              <p:cNvSpPr>
                <a:spLocks noChangeArrowheads="1"/>
              </p:cNvSpPr>
              <p:nvPr/>
            </p:nvSpPr>
            <p:spPr bwMode="auto">
              <a:xfrm>
                <a:off x="2514" y="1926"/>
                <a:ext cx="240" cy="150"/>
              </a:xfrm>
              <a:custGeom>
                <a:avLst/>
                <a:gdLst>
                  <a:gd name="T0" fmla="*/ 33 w 286"/>
                  <a:gd name="T1" fmla="*/ 19 h 182"/>
                  <a:gd name="T2" fmla="*/ 25 w 286"/>
                  <a:gd name="T3" fmla="*/ 10 h 182"/>
                  <a:gd name="T4" fmla="*/ 18 w 286"/>
                  <a:gd name="T5" fmla="*/ 21 h 182"/>
                  <a:gd name="T6" fmla="*/ 0 w 286"/>
                  <a:gd name="T7" fmla="*/ 16 h 182"/>
                  <a:gd name="T8" fmla="*/ 7 w 286"/>
                  <a:gd name="T9" fmla="*/ 29 h 182"/>
                  <a:gd name="T10" fmla="*/ 11 w 286"/>
                  <a:gd name="T11" fmla="*/ 42 h 182"/>
                  <a:gd name="T12" fmla="*/ 17 w 286"/>
                  <a:gd name="T13" fmla="*/ 33 h 182"/>
                  <a:gd name="T14" fmla="*/ 21 w 286"/>
                  <a:gd name="T15" fmla="*/ 30 h 182"/>
                  <a:gd name="T16" fmla="*/ 34 w 286"/>
                  <a:gd name="T17" fmla="*/ 38 h 182"/>
                  <a:gd name="T18" fmla="*/ 50 w 286"/>
                  <a:gd name="T19" fmla="*/ 42 h 182"/>
                  <a:gd name="T20" fmla="*/ 62 w 286"/>
                  <a:gd name="T21" fmla="*/ 49 h 182"/>
                  <a:gd name="T22" fmla="*/ 75 w 286"/>
                  <a:gd name="T23" fmla="*/ 69 h 182"/>
                  <a:gd name="T24" fmla="*/ 73 w 286"/>
                  <a:gd name="T25" fmla="*/ 83 h 182"/>
                  <a:gd name="T26" fmla="*/ 69 w 286"/>
                  <a:gd name="T27" fmla="*/ 91 h 182"/>
                  <a:gd name="T28" fmla="*/ 86 w 286"/>
                  <a:gd name="T29" fmla="*/ 87 h 182"/>
                  <a:gd name="T30" fmla="*/ 98 w 286"/>
                  <a:gd name="T31" fmla="*/ 95 h 182"/>
                  <a:gd name="T32" fmla="*/ 118 w 286"/>
                  <a:gd name="T33" fmla="*/ 101 h 182"/>
                  <a:gd name="T34" fmla="*/ 123 w 286"/>
                  <a:gd name="T35" fmla="*/ 99 h 182"/>
                  <a:gd name="T36" fmla="*/ 118 w 286"/>
                  <a:gd name="T37" fmla="*/ 91 h 182"/>
                  <a:gd name="T38" fmla="*/ 125 w 286"/>
                  <a:gd name="T39" fmla="*/ 92 h 182"/>
                  <a:gd name="T40" fmla="*/ 131 w 286"/>
                  <a:gd name="T41" fmla="*/ 80 h 182"/>
                  <a:gd name="T42" fmla="*/ 143 w 286"/>
                  <a:gd name="T43" fmla="*/ 83 h 182"/>
                  <a:gd name="T44" fmla="*/ 151 w 286"/>
                  <a:gd name="T45" fmla="*/ 88 h 182"/>
                  <a:gd name="T46" fmla="*/ 172 w 286"/>
                  <a:gd name="T47" fmla="*/ 114 h 182"/>
                  <a:gd name="T48" fmla="*/ 185 w 286"/>
                  <a:gd name="T49" fmla="*/ 121 h 182"/>
                  <a:gd name="T50" fmla="*/ 200 w 286"/>
                  <a:gd name="T51" fmla="*/ 115 h 182"/>
                  <a:gd name="T52" fmla="*/ 189 w 286"/>
                  <a:gd name="T53" fmla="*/ 109 h 182"/>
                  <a:gd name="T54" fmla="*/ 180 w 286"/>
                  <a:gd name="T55" fmla="*/ 94 h 182"/>
                  <a:gd name="T56" fmla="*/ 176 w 286"/>
                  <a:gd name="T57" fmla="*/ 90 h 182"/>
                  <a:gd name="T58" fmla="*/ 175 w 286"/>
                  <a:gd name="T59" fmla="*/ 83 h 182"/>
                  <a:gd name="T60" fmla="*/ 166 w 286"/>
                  <a:gd name="T61" fmla="*/ 79 h 182"/>
                  <a:gd name="T62" fmla="*/ 169 w 286"/>
                  <a:gd name="T63" fmla="*/ 65 h 182"/>
                  <a:gd name="T64" fmla="*/ 155 w 286"/>
                  <a:gd name="T65" fmla="*/ 59 h 182"/>
                  <a:gd name="T66" fmla="*/ 148 w 286"/>
                  <a:gd name="T67" fmla="*/ 48 h 182"/>
                  <a:gd name="T68" fmla="*/ 133 w 286"/>
                  <a:gd name="T69" fmla="*/ 37 h 182"/>
                  <a:gd name="T70" fmla="*/ 118 w 286"/>
                  <a:gd name="T71" fmla="*/ 26 h 182"/>
                  <a:gd name="T72" fmla="*/ 110 w 286"/>
                  <a:gd name="T73" fmla="*/ 23 h 182"/>
                  <a:gd name="T74" fmla="*/ 85 w 286"/>
                  <a:gd name="T75" fmla="*/ 11 h 182"/>
                  <a:gd name="T76" fmla="*/ 72 w 286"/>
                  <a:gd name="T77" fmla="*/ 2 h 182"/>
                  <a:gd name="T78" fmla="*/ 68 w 286"/>
                  <a:gd name="T79" fmla="*/ 0 h 182"/>
                  <a:gd name="T80" fmla="*/ 50 w 286"/>
                  <a:gd name="T81" fmla="*/ 7 h 182"/>
                  <a:gd name="T82" fmla="*/ 39 w 286"/>
                  <a:gd name="T83" fmla="*/ 21 h 182"/>
                  <a:gd name="T84" fmla="*/ 33 w 286"/>
                  <a:gd name="T85" fmla="*/ 19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6"/>
                  <a:gd name="T130" fmla="*/ 0 h 182"/>
                  <a:gd name="T131" fmla="*/ 286 w 286"/>
                  <a:gd name="T132" fmla="*/ 182 h 1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5" name="Freeform 56"/>
              <p:cNvSpPr>
                <a:spLocks noChangeArrowheads="1"/>
              </p:cNvSpPr>
              <p:nvPr/>
            </p:nvSpPr>
            <p:spPr bwMode="auto">
              <a:xfrm>
                <a:off x="2727" y="1943"/>
                <a:ext cx="60" cy="60"/>
              </a:xfrm>
              <a:custGeom>
                <a:avLst/>
                <a:gdLst>
                  <a:gd name="T0" fmla="*/ 1 w 78"/>
                  <a:gd name="T1" fmla="*/ 35 h 78"/>
                  <a:gd name="T2" fmla="*/ 16 w 78"/>
                  <a:gd name="T3" fmla="*/ 35 h 78"/>
                  <a:gd name="T4" fmla="*/ 27 w 78"/>
                  <a:gd name="T5" fmla="*/ 28 h 78"/>
                  <a:gd name="T6" fmla="*/ 34 w 78"/>
                  <a:gd name="T7" fmla="*/ 18 h 78"/>
                  <a:gd name="T8" fmla="*/ 25 w 78"/>
                  <a:gd name="T9" fmla="*/ 8 h 78"/>
                  <a:gd name="T10" fmla="*/ 25 w 78"/>
                  <a:gd name="T11" fmla="*/ 2 h 78"/>
                  <a:gd name="T12" fmla="*/ 42 w 78"/>
                  <a:gd name="T13" fmla="*/ 15 h 78"/>
                  <a:gd name="T14" fmla="*/ 40 w 78"/>
                  <a:gd name="T15" fmla="*/ 32 h 78"/>
                  <a:gd name="T16" fmla="*/ 19 w 78"/>
                  <a:gd name="T17" fmla="*/ 46 h 78"/>
                  <a:gd name="T18" fmla="*/ 5 w 78"/>
                  <a:gd name="T19" fmla="*/ 39 h 78"/>
                  <a:gd name="T20" fmla="*/ 2 w 78"/>
                  <a:gd name="T21" fmla="*/ 37 h 78"/>
                  <a:gd name="T22" fmla="*/ 1 w 78"/>
                  <a:gd name="T23" fmla="*/ 35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78"/>
                  <a:gd name="T38" fmla="*/ 78 w 78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Freeform 57"/>
              <p:cNvSpPr>
                <a:spLocks noChangeArrowheads="1"/>
              </p:cNvSpPr>
              <p:nvPr/>
            </p:nvSpPr>
            <p:spPr bwMode="auto">
              <a:xfrm>
                <a:off x="2870" y="1800"/>
                <a:ext cx="8" cy="8"/>
              </a:xfrm>
              <a:custGeom>
                <a:avLst/>
                <a:gdLst>
                  <a:gd name="T0" fmla="*/ 0 w 17"/>
                  <a:gd name="T1" fmla="*/ 1 h 18"/>
                  <a:gd name="T2" fmla="*/ 0 w 17"/>
                  <a:gd name="T3" fmla="*/ 3 h 18"/>
                  <a:gd name="T4" fmla="*/ 0 w 17"/>
                  <a:gd name="T5" fmla="*/ 1 h 18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8"/>
                  <a:gd name="T11" fmla="*/ 17 w 17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7" name="Freeform 58"/>
              <p:cNvSpPr>
                <a:spLocks noChangeArrowheads="1"/>
              </p:cNvSpPr>
              <p:nvPr/>
            </p:nvSpPr>
            <p:spPr bwMode="auto">
              <a:xfrm>
                <a:off x="2954" y="1904"/>
                <a:ext cx="15" cy="12"/>
              </a:xfrm>
              <a:custGeom>
                <a:avLst/>
                <a:gdLst>
                  <a:gd name="T0" fmla="*/ 3 w 26"/>
                  <a:gd name="T1" fmla="*/ 4 h 22"/>
                  <a:gd name="T2" fmla="*/ 5 w 26"/>
                  <a:gd name="T3" fmla="*/ 0 h 22"/>
                  <a:gd name="T4" fmla="*/ 5 w 26"/>
                  <a:gd name="T5" fmla="*/ 7 h 22"/>
                  <a:gd name="T6" fmla="*/ 3 w 26"/>
                  <a:gd name="T7" fmla="*/ 4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2"/>
                  <a:gd name="T14" fmla="*/ 26 w 2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Freeform 59"/>
              <p:cNvSpPr>
                <a:spLocks noChangeArrowheads="1"/>
              </p:cNvSpPr>
              <p:nvPr/>
            </p:nvSpPr>
            <p:spPr bwMode="auto">
              <a:xfrm>
                <a:off x="2681" y="1670"/>
                <a:ext cx="10" cy="6"/>
              </a:xfrm>
              <a:custGeom>
                <a:avLst/>
                <a:gdLst>
                  <a:gd name="T0" fmla="*/ 2 w 20"/>
                  <a:gd name="T1" fmla="*/ 2 h 15"/>
                  <a:gd name="T2" fmla="*/ 5 w 20"/>
                  <a:gd name="T3" fmla="*/ 0 h 15"/>
                  <a:gd name="T4" fmla="*/ 3 w 20"/>
                  <a:gd name="T5" fmla="*/ 2 h 15"/>
                  <a:gd name="T6" fmla="*/ 2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9" name="Freeform 60"/>
              <p:cNvSpPr>
                <a:spLocks noChangeArrowheads="1"/>
              </p:cNvSpPr>
              <p:nvPr/>
            </p:nvSpPr>
            <p:spPr bwMode="auto">
              <a:xfrm>
                <a:off x="2537" y="1779"/>
                <a:ext cx="10" cy="6"/>
              </a:xfrm>
              <a:custGeom>
                <a:avLst/>
                <a:gdLst>
                  <a:gd name="T0" fmla="*/ 2 w 20"/>
                  <a:gd name="T1" fmla="*/ 2 h 15"/>
                  <a:gd name="T2" fmla="*/ 4 w 20"/>
                  <a:gd name="T3" fmla="*/ 0 h 15"/>
                  <a:gd name="T4" fmla="*/ 4 w 20"/>
                  <a:gd name="T5" fmla="*/ 2 h 15"/>
                  <a:gd name="T6" fmla="*/ 2 w 20"/>
                  <a:gd name="T7" fmla="*/ 2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5"/>
                  <a:gd name="T14" fmla="*/ 20 w 2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Freeform 61"/>
              <p:cNvSpPr>
                <a:spLocks noChangeArrowheads="1"/>
              </p:cNvSpPr>
              <p:nvPr/>
            </p:nvSpPr>
            <p:spPr bwMode="auto">
              <a:xfrm>
                <a:off x="2381" y="1747"/>
                <a:ext cx="62" cy="62"/>
              </a:xfrm>
              <a:custGeom>
                <a:avLst/>
                <a:gdLst>
                  <a:gd name="T0" fmla="*/ 0 w 80"/>
                  <a:gd name="T1" fmla="*/ 30 h 80"/>
                  <a:gd name="T2" fmla="*/ 9 w 80"/>
                  <a:gd name="T3" fmla="*/ 15 h 80"/>
                  <a:gd name="T4" fmla="*/ 16 w 80"/>
                  <a:gd name="T5" fmla="*/ 12 h 80"/>
                  <a:gd name="T6" fmla="*/ 29 w 80"/>
                  <a:gd name="T7" fmla="*/ 11 h 80"/>
                  <a:gd name="T8" fmla="*/ 35 w 80"/>
                  <a:gd name="T9" fmla="*/ 0 h 80"/>
                  <a:gd name="T10" fmla="*/ 48 w 80"/>
                  <a:gd name="T11" fmla="*/ 24 h 80"/>
                  <a:gd name="T12" fmla="*/ 42 w 80"/>
                  <a:gd name="T13" fmla="*/ 33 h 80"/>
                  <a:gd name="T14" fmla="*/ 33 w 80"/>
                  <a:gd name="T15" fmla="*/ 37 h 80"/>
                  <a:gd name="T16" fmla="*/ 29 w 80"/>
                  <a:gd name="T17" fmla="*/ 48 h 80"/>
                  <a:gd name="T18" fmla="*/ 19 w 80"/>
                  <a:gd name="T19" fmla="*/ 41 h 80"/>
                  <a:gd name="T20" fmla="*/ 22 w 80"/>
                  <a:gd name="T21" fmla="*/ 31 h 80"/>
                  <a:gd name="T22" fmla="*/ 18 w 80"/>
                  <a:gd name="T23" fmla="*/ 17 h 80"/>
                  <a:gd name="T24" fmla="*/ 12 w 80"/>
                  <a:gd name="T25" fmla="*/ 29 h 80"/>
                  <a:gd name="T26" fmla="*/ 5 w 80"/>
                  <a:gd name="T27" fmla="*/ 33 h 80"/>
                  <a:gd name="T28" fmla="*/ 0 w 80"/>
                  <a:gd name="T29" fmla="*/ 30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0"/>
                  <a:gd name="T46" fmla="*/ 0 h 80"/>
                  <a:gd name="T47" fmla="*/ 80 w 80"/>
                  <a:gd name="T48" fmla="*/ 80 h 8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1" name="Freeform 62"/>
              <p:cNvSpPr>
                <a:spLocks noChangeArrowheads="1"/>
              </p:cNvSpPr>
              <p:nvPr/>
            </p:nvSpPr>
            <p:spPr bwMode="auto">
              <a:xfrm>
                <a:off x="2357" y="1598"/>
                <a:ext cx="74" cy="143"/>
              </a:xfrm>
              <a:custGeom>
                <a:avLst/>
                <a:gdLst>
                  <a:gd name="T0" fmla="*/ 9 w 94"/>
                  <a:gd name="T1" fmla="*/ 65 h 174"/>
                  <a:gd name="T2" fmla="*/ 16 w 94"/>
                  <a:gd name="T3" fmla="*/ 86 h 174"/>
                  <a:gd name="T4" fmla="*/ 20 w 94"/>
                  <a:gd name="T5" fmla="*/ 73 h 174"/>
                  <a:gd name="T6" fmla="*/ 32 w 94"/>
                  <a:gd name="T7" fmla="*/ 67 h 174"/>
                  <a:gd name="T8" fmla="*/ 28 w 94"/>
                  <a:gd name="T9" fmla="*/ 84 h 174"/>
                  <a:gd name="T10" fmla="*/ 41 w 94"/>
                  <a:gd name="T11" fmla="*/ 85 h 174"/>
                  <a:gd name="T12" fmla="*/ 47 w 94"/>
                  <a:gd name="T13" fmla="*/ 96 h 174"/>
                  <a:gd name="T14" fmla="*/ 36 w 94"/>
                  <a:gd name="T15" fmla="*/ 100 h 174"/>
                  <a:gd name="T16" fmla="*/ 46 w 94"/>
                  <a:gd name="T17" fmla="*/ 118 h 174"/>
                  <a:gd name="T18" fmla="*/ 52 w 94"/>
                  <a:gd name="T19" fmla="*/ 104 h 174"/>
                  <a:gd name="T20" fmla="*/ 51 w 94"/>
                  <a:gd name="T21" fmla="*/ 76 h 174"/>
                  <a:gd name="T22" fmla="*/ 37 w 94"/>
                  <a:gd name="T23" fmla="*/ 72 h 174"/>
                  <a:gd name="T24" fmla="*/ 31 w 94"/>
                  <a:gd name="T25" fmla="*/ 55 h 174"/>
                  <a:gd name="T26" fmla="*/ 21 w 94"/>
                  <a:gd name="T27" fmla="*/ 55 h 174"/>
                  <a:gd name="T28" fmla="*/ 19 w 94"/>
                  <a:gd name="T29" fmla="*/ 48 h 174"/>
                  <a:gd name="T30" fmla="*/ 26 w 94"/>
                  <a:gd name="T31" fmla="*/ 29 h 174"/>
                  <a:gd name="T32" fmla="*/ 19 w 94"/>
                  <a:gd name="T33" fmla="*/ 0 h 174"/>
                  <a:gd name="T34" fmla="*/ 11 w 94"/>
                  <a:gd name="T35" fmla="*/ 15 h 174"/>
                  <a:gd name="T36" fmla="*/ 2 w 94"/>
                  <a:gd name="T37" fmla="*/ 31 h 174"/>
                  <a:gd name="T38" fmla="*/ 9 w 94"/>
                  <a:gd name="T39" fmla="*/ 51 h 174"/>
                  <a:gd name="T40" fmla="*/ 9 w 94"/>
                  <a:gd name="T41" fmla="*/ 65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174"/>
                  <a:gd name="T65" fmla="*/ 94 w 94"/>
                  <a:gd name="T66" fmla="*/ 174 h 17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2" name="Freeform 63"/>
              <p:cNvSpPr>
                <a:spLocks noChangeArrowheads="1"/>
              </p:cNvSpPr>
              <p:nvPr/>
            </p:nvSpPr>
            <p:spPr bwMode="auto">
              <a:xfrm>
                <a:off x="2379" y="1708"/>
                <a:ext cx="20" cy="36"/>
              </a:xfrm>
              <a:custGeom>
                <a:avLst/>
                <a:gdLst>
                  <a:gd name="T0" fmla="*/ 3 w 32"/>
                  <a:gd name="T1" fmla="*/ 12 h 50"/>
                  <a:gd name="T2" fmla="*/ 5 w 32"/>
                  <a:gd name="T3" fmla="*/ 0 h 50"/>
                  <a:gd name="T4" fmla="*/ 8 w 32"/>
                  <a:gd name="T5" fmla="*/ 9 h 50"/>
                  <a:gd name="T6" fmla="*/ 9 w 32"/>
                  <a:gd name="T7" fmla="*/ 12 h 50"/>
                  <a:gd name="T8" fmla="*/ 11 w 32"/>
                  <a:gd name="T9" fmla="*/ 14 h 50"/>
                  <a:gd name="T10" fmla="*/ 12 w 32"/>
                  <a:gd name="T11" fmla="*/ 19 h 50"/>
                  <a:gd name="T12" fmla="*/ 7 w 32"/>
                  <a:gd name="T13" fmla="*/ 26 h 50"/>
                  <a:gd name="T14" fmla="*/ 3 w 32"/>
                  <a:gd name="T15" fmla="*/ 12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50"/>
                  <a:gd name="T26" fmla="*/ 32 w 32"/>
                  <a:gd name="T27" fmla="*/ 50 h 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Freeform 64"/>
              <p:cNvSpPr>
                <a:spLocks noChangeArrowheads="1"/>
              </p:cNvSpPr>
              <p:nvPr/>
            </p:nvSpPr>
            <p:spPr bwMode="auto">
              <a:xfrm>
                <a:off x="2322" y="1719"/>
                <a:ext cx="30" cy="36"/>
              </a:xfrm>
              <a:custGeom>
                <a:avLst/>
                <a:gdLst>
                  <a:gd name="T0" fmla="*/ 0 w 43"/>
                  <a:gd name="T1" fmla="*/ 23 h 50"/>
                  <a:gd name="T2" fmla="*/ 10 w 43"/>
                  <a:gd name="T3" fmla="*/ 10 h 50"/>
                  <a:gd name="T4" fmla="*/ 17 w 43"/>
                  <a:gd name="T5" fmla="*/ 0 h 50"/>
                  <a:gd name="T6" fmla="*/ 12 w 43"/>
                  <a:gd name="T7" fmla="*/ 14 h 50"/>
                  <a:gd name="T8" fmla="*/ 1 w 43"/>
                  <a:gd name="T9" fmla="*/ 26 h 50"/>
                  <a:gd name="T10" fmla="*/ 0 w 43"/>
                  <a:gd name="T11" fmla="*/ 2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50"/>
                  <a:gd name="T20" fmla="*/ 43 w 43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4" name="Freeform 65"/>
              <p:cNvSpPr>
                <a:spLocks noChangeArrowheads="1"/>
              </p:cNvSpPr>
              <p:nvPr/>
            </p:nvSpPr>
            <p:spPr bwMode="auto">
              <a:xfrm>
                <a:off x="1547" y="2978"/>
                <a:ext cx="2591" cy="394"/>
              </a:xfrm>
              <a:custGeom>
                <a:avLst/>
                <a:gdLst>
                  <a:gd name="T0" fmla="*/ 62 w 3009"/>
                  <a:gd name="T1" fmla="*/ 261 h 465"/>
                  <a:gd name="T2" fmla="*/ 11 w 3009"/>
                  <a:gd name="T3" fmla="*/ 138 h 465"/>
                  <a:gd name="T4" fmla="*/ 69 w 3009"/>
                  <a:gd name="T5" fmla="*/ 112 h 465"/>
                  <a:gd name="T6" fmla="*/ 152 w 3009"/>
                  <a:gd name="T7" fmla="*/ 106 h 465"/>
                  <a:gd name="T8" fmla="*/ 225 w 3009"/>
                  <a:gd name="T9" fmla="*/ 82 h 465"/>
                  <a:gd name="T10" fmla="*/ 287 w 3009"/>
                  <a:gd name="T11" fmla="*/ 26 h 465"/>
                  <a:gd name="T12" fmla="*/ 358 w 3009"/>
                  <a:gd name="T13" fmla="*/ 45 h 465"/>
                  <a:gd name="T14" fmla="*/ 407 w 3009"/>
                  <a:gd name="T15" fmla="*/ 47 h 465"/>
                  <a:gd name="T16" fmla="*/ 465 w 3009"/>
                  <a:gd name="T17" fmla="*/ 64 h 465"/>
                  <a:gd name="T18" fmla="*/ 534 w 3009"/>
                  <a:gd name="T19" fmla="*/ 35 h 465"/>
                  <a:gd name="T20" fmla="*/ 617 w 3009"/>
                  <a:gd name="T21" fmla="*/ 13 h 465"/>
                  <a:gd name="T22" fmla="*/ 656 w 3009"/>
                  <a:gd name="T23" fmla="*/ 7 h 465"/>
                  <a:gd name="T24" fmla="*/ 732 w 3009"/>
                  <a:gd name="T25" fmla="*/ 7 h 465"/>
                  <a:gd name="T26" fmla="*/ 774 w 3009"/>
                  <a:gd name="T27" fmla="*/ 17 h 465"/>
                  <a:gd name="T28" fmla="*/ 787 w 3009"/>
                  <a:gd name="T29" fmla="*/ 24 h 465"/>
                  <a:gd name="T30" fmla="*/ 872 w 3009"/>
                  <a:gd name="T31" fmla="*/ 13 h 465"/>
                  <a:gd name="T32" fmla="*/ 992 w 3009"/>
                  <a:gd name="T33" fmla="*/ 21 h 465"/>
                  <a:gd name="T34" fmla="*/ 1065 w 3009"/>
                  <a:gd name="T35" fmla="*/ 31 h 465"/>
                  <a:gd name="T36" fmla="*/ 1090 w 3009"/>
                  <a:gd name="T37" fmla="*/ 49 h 465"/>
                  <a:gd name="T38" fmla="*/ 1172 w 3009"/>
                  <a:gd name="T39" fmla="*/ 101 h 465"/>
                  <a:gd name="T40" fmla="*/ 1134 w 3009"/>
                  <a:gd name="T41" fmla="*/ 164 h 465"/>
                  <a:gd name="T42" fmla="*/ 1119 w 3009"/>
                  <a:gd name="T43" fmla="*/ 228 h 465"/>
                  <a:gd name="T44" fmla="*/ 1284 w 3009"/>
                  <a:gd name="T45" fmla="*/ 267 h 465"/>
                  <a:gd name="T46" fmla="*/ 1359 w 3009"/>
                  <a:gd name="T47" fmla="*/ 250 h 465"/>
                  <a:gd name="T48" fmla="*/ 1397 w 3009"/>
                  <a:gd name="T49" fmla="*/ 209 h 465"/>
                  <a:gd name="T50" fmla="*/ 1373 w 3009"/>
                  <a:gd name="T51" fmla="*/ 176 h 465"/>
                  <a:gd name="T52" fmla="*/ 1433 w 3009"/>
                  <a:gd name="T53" fmla="*/ 162 h 465"/>
                  <a:gd name="T54" fmla="*/ 1602 w 3009"/>
                  <a:gd name="T55" fmla="*/ 127 h 465"/>
                  <a:gd name="T56" fmla="*/ 1684 w 3009"/>
                  <a:gd name="T57" fmla="*/ 147 h 465"/>
                  <a:gd name="T58" fmla="*/ 1769 w 3009"/>
                  <a:gd name="T59" fmla="*/ 136 h 465"/>
                  <a:gd name="T60" fmla="*/ 1860 w 3009"/>
                  <a:gd name="T61" fmla="*/ 136 h 465"/>
                  <a:gd name="T62" fmla="*/ 1922 w 3009"/>
                  <a:gd name="T63" fmla="*/ 151 h 465"/>
                  <a:gd name="T64" fmla="*/ 1973 w 3009"/>
                  <a:gd name="T65" fmla="*/ 136 h 465"/>
                  <a:gd name="T66" fmla="*/ 2002 w 3009"/>
                  <a:gd name="T67" fmla="*/ 114 h 465"/>
                  <a:gd name="T68" fmla="*/ 2044 w 3009"/>
                  <a:gd name="T69" fmla="*/ 101 h 465"/>
                  <a:gd name="T70" fmla="*/ 2067 w 3009"/>
                  <a:gd name="T71" fmla="*/ 75 h 465"/>
                  <a:gd name="T72" fmla="*/ 2196 w 3009"/>
                  <a:gd name="T73" fmla="*/ 43 h 465"/>
                  <a:gd name="T74" fmla="*/ 2160 w 3009"/>
                  <a:gd name="T75" fmla="*/ 63 h 465"/>
                  <a:gd name="T76" fmla="*/ 2073 w 3009"/>
                  <a:gd name="T77" fmla="*/ 116 h 465"/>
                  <a:gd name="T78" fmla="*/ 1942 w 3009"/>
                  <a:gd name="T79" fmla="*/ 183 h 465"/>
                  <a:gd name="T80" fmla="*/ 1838 w 3009"/>
                  <a:gd name="T81" fmla="*/ 186 h 465"/>
                  <a:gd name="T82" fmla="*/ 1800 w 3009"/>
                  <a:gd name="T83" fmla="*/ 211 h 465"/>
                  <a:gd name="T84" fmla="*/ 1881 w 3009"/>
                  <a:gd name="T85" fmla="*/ 254 h 465"/>
                  <a:gd name="T86" fmla="*/ 1904 w 3009"/>
                  <a:gd name="T87" fmla="*/ 228 h 465"/>
                  <a:gd name="T88" fmla="*/ 2002 w 3009"/>
                  <a:gd name="T89" fmla="*/ 203 h 465"/>
                  <a:gd name="T90" fmla="*/ 1988 w 3009"/>
                  <a:gd name="T91" fmla="*/ 247 h 465"/>
                  <a:gd name="T92" fmla="*/ 2044 w 3009"/>
                  <a:gd name="T93" fmla="*/ 226 h 465"/>
                  <a:gd name="T94" fmla="*/ 2022 w 3009"/>
                  <a:gd name="T95" fmla="*/ 267 h 46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009"/>
                  <a:gd name="T145" fmla="*/ 0 h 465"/>
                  <a:gd name="T146" fmla="*/ 3009 w 3009"/>
                  <a:gd name="T147" fmla="*/ 465 h 46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5" name="Freeform 66"/>
              <p:cNvSpPr>
                <a:spLocks noChangeArrowheads="1"/>
              </p:cNvSpPr>
              <p:nvPr/>
            </p:nvSpPr>
            <p:spPr bwMode="auto">
              <a:xfrm>
                <a:off x="4163" y="1667"/>
                <a:ext cx="879" cy="1213"/>
              </a:xfrm>
              <a:custGeom>
                <a:avLst/>
                <a:gdLst>
                  <a:gd name="T0" fmla="*/ 290 w 1026"/>
                  <a:gd name="T1" fmla="*/ 49 h 1413"/>
                  <a:gd name="T2" fmla="*/ 328 w 1026"/>
                  <a:gd name="T3" fmla="*/ 0 h 1413"/>
                  <a:gd name="T4" fmla="*/ 339 w 1026"/>
                  <a:gd name="T5" fmla="*/ 13 h 1413"/>
                  <a:gd name="T6" fmla="*/ 359 w 1026"/>
                  <a:gd name="T7" fmla="*/ 11 h 1413"/>
                  <a:gd name="T8" fmla="*/ 392 w 1026"/>
                  <a:gd name="T9" fmla="*/ 20 h 1413"/>
                  <a:gd name="T10" fmla="*/ 421 w 1026"/>
                  <a:gd name="T11" fmla="*/ 24 h 1413"/>
                  <a:gd name="T12" fmla="*/ 451 w 1026"/>
                  <a:gd name="T13" fmla="*/ 20 h 1413"/>
                  <a:gd name="T14" fmla="*/ 491 w 1026"/>
                  <a:gd name="T15" fmla="*/ 82 h 1413"/>
                  <a:gd name="T16" fmla="*/ 520 w 1026"/>
                  <a:gd name="T17" fmla="*/ 95 h 1413"/>
                  <a:gd name="T18" fmla="*/ 555 w 1026"/>
                  <a:gd name="T19" fmla="*/ 100 h 1413"/>
                  <a:gd name="T20" fmla="*/ 575 w 1026"/>
                  <a:gd name="T21" fmla="*/ 126 h 1413"/>
                  <a:gd name="T22" fmla="*/ 590 w 1026"/>
                  <a:gd name="T23" fmla="*/ 168 h 1413"/>
                  <a:gd name="T24" fmla="*/ 577 w 1026"/>
                  <a:gd name="T25" fmla="*/ 199 h 1413"/>
                  <a:gd name="T26" fmla="*/ 613 w 1026"/>
                  <a:gd name="T27" fmla="*/ 216 h 1413"/>
                  <a:gd name="T28" fmla="*/ 654 w 1026"/>
                  <a:gd name="T29" fmla="*/ 234 h 1413"/>
                  <a:gd name="T30" fmla="*/ 656 w 1026"/>
                  <a:gd name="T31" fmla="*/ 246 h 1413"/>
                  <a:gd name="T32" fmla="*/ 676 w 1026"/>
                  <a:gd name="T33" fmla="*/ 239 h 1413"/>
                  <a:gd name="T34" fmla="*/ 727 w 1026"/>
                  <a:gd name="T35" fmla="*/ 278 h 1413"/>
                  <a:gd name="T36" fmla="*/ 753 w 1026"/>
                  <a:gd name="T37" fmla="*/ 300 h 1413"/>
                  <a:gd name="T38" fmla="*/ 714 w 1026"/>
                  <a:gd name="T39" fmla="*/ 387 h 1413"/>
                  <a:gd name="T40" fmla="*/ 683 w 1026"/>
                  <a:gd name="T41" fmla="*/ 418 h 1413"/>
                  <a:gd name="T42" fmla="*/ 663 w 1026"/>
                  <a:gd name="T43" fmla="*/ 476 h 1413"/>
                  <a:gd name="T44" fmla="*/ 619 w 1026"/>
                  <a:gd name="T45" fmla="*/ 546 h 1413"/>
                  <a:gd name="T46" fmla="*/ 566 w 1026"/>
                  <a:gd name="T47" fmla="*/ 584 h 1413"/>
                  <a:gd name="T48" fmla="*/ 526 w 1026"/>
                  <a:gd name="T49" fmla="*/ 597 h 1413"/>
                  <a:gd name="T50" fmla="*/ 511 w 1026"/>
                  <a:gd name="T51" fmla="*/ 617 h 1413"/>
                  <a:gd name="T52" fmla="*/ 471 w 1026"/>
                  <a:gd name="T53" fmla="*/ 668 h 1413"/>
                  <a:gd name="T54" fmla="*/ 403 w 1026"/>
                  <a:gd name="T55" fmla="*/ 727 h 1413"/>
                  <a:gd name="T56" fmla="*/ 352 w 1026"/>
                  <a:gd name="T57" fmla="*/ 754 h 1413"/>
                  <a:gd name="T58" fmla="*/ 337 w 1026"/>
                  <a:gd name="T59" fmla="*/ 769 h 1413"/>
                  <a:gd name="T60" fmla="*/ 295 w 1026"/>
                  <a:gd name="T61" fmla="*/ 810 h 1413"/>
                  <a:gd name="T62" fmla="*/ 244 w 1026"/>
                  <a:gd name="T63" fmla="*/ 829 h 1413"/>
                  <a:gd name="T64" fmla="*/ 213 w 1026"/>
                  <a:gd name="T65" fmla="*/ 829 h 1413"/>
                  <a:gd name="T66" fmla="*/ 207 w 1026"/>
                  <a:gd name="T67" fmla="*/ 867 h 1413"/>
                  <a:gd name="T68" fmla="*/ 167 w 1026"/>
                  <a:gd name="T69" fmla="*/ 898 h 1413"/>
                  <a:gd name="T70" fmla="*/ 128 w 1026"/>
                  <a:gd name="T71" fmla="*/ 919 h 1413"/>
                  <a:gd name="T72" fmla="*/ 115 w 1026"/>
                  <a:gd name="T73" fmla="*/ 946 h 1413"/>
                  <a:gd name="T74" fmla="*/ 86 w 1026"/>
                  <a:gd name="T75" fmla="*/ 968 h 1413"/>
                  <a:gd name="T76" fmla="*/ 46 w 1026"/>
                  <a:gd name="T77" fmla="*/ 992 h 1413"/>
                  <a:gd name="T78" fmla="*/ 39 w 1026"/>
                  <a:gd name="T79" fmla="*/ 1017 h 1413"/>
                  <a:gd name="T80" fmla="*/ 28 w 1026"/>
                  <a:gd name="T81" fmla="*/ 1039 h 1413"/>
                  <a:gd name="T82" fmla="*/ 13 w 1026"/>
                  <a:gd name="T83" fmla="*/ 1010 h 1413"/>
                  <a:gd name="T84" fmla="*/ 15 w 1026"/>
                  <a:gd name="T85" fmla="*/ 981 h 1413"/>
                  <a:gd name="T86" fmla="*/ 77 w 1026"/>
                  <a:gd name="T87" fmla="*/ 895 h 1413"/>
                  <a:gd name="T88" fmla="*/ 147 w 1026"/>
                  <a:gd name="T89" fmla="*/ 807 h 1413"/>
                  <a:gd name="T90" fmla="*/ 171 w 1026"/>
                  <a:gd name="T91" fmla="*/ 772 h 1413"/>
                  <a:gd name="T92" fmla="*/ 231 w 1026"/>
                  <a:gd name="T93" fmla="*/ 681 h 1413"/>
                  <a:gd name="T94" fmla="*/ 248 w 1026"/>
                  <a:gd name="T95" fmla="*/ 650 h 1413"/>
                  <a:gd name="T96" fmla="*/ 279 w 1026"/>
                  <a:gd name="T97" fmla="*/ 606 h 1413"/>
                  <a:gd name="T98" fmla="*/ 300 w 1026"/>
                  <a:gd name="T99" fmla="*/ 560 h 1413"/>
                  <a:gd name="T100" fmla="*/ 304 w 1026"/>
                  <a:gd name="T101" fmla="*/ 462 h 1413"/>
                  <a:gd name="T102" fmla="*/ 278 w 1026"/>
                  <a:gd name="T103" fmla="*/ 420 h 1413"/>
                  <a:gd name="T104" fmla="*/ 271 w 1026"/>
                  <a:gd name="T105" fmla="*/ 369 h 1413"/>
                  <a:gd name="T106" fmla="*/ 262 w 1026"/>
                  <a:gd name="T107" fmla="*/ 343 h 1413"/>
                  <a:gd name="T108" fmla="*/ 242 w 1026"/>
                  <a:gd name="T109" fmla="*/ 300 h 1413"/>
                  <a:gd name="T110" fmla="*/ 251 w 1026"/>
                  <a:gd name="T111" fmla="*/ 252 h 1413"/>
                  <a:gd name="T112" fmla="*/ 240 w 1026"/>
                  <a:gd name="T113" fmla="*/ 223 h 1413"/>
                  <a:gd name="T114" fmla="*/ 286 w 1026"/>
                  <a:gd name="T115" fmla="*/ 135 h 1413"/>
                  <a:gd name="T116" fmla="*/ 264 w 1026"/>
                  <a:gd name="T117" fmla="*/ 60 h 1413"/>
                  <a:gd name="T118" fmla="*/ 266 w 1026"/>
                  <a:gd name="T119" fmla="*/ 51 h 141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26"/>
                  <a:gd name="T181" fmla="*/ 0 h 1413"/>
                  <a:gd name="T182" fmla="*/ 1026 w 1026"/>
                  <a:gd name="T183" fmla="*/ 1413 h 141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6" name="Freeform 67"/>
              <p:cNvSpPr>
                <a:spLocks noChangeArrowheads="1"/>
              </p:cNvSpPr>
              <p:nvPr/>
            </p:nvSpPr>
            <p:spPr bwMode="auto">
              <a:xfrm>
                <a:off x="4298" y="2828"/>
                <a:ext cx="33" cy="27"/>
              </a:xfrm>
              <a:custGeom>
                <a:avLst/>
                <a:gdLst>
                  <a:gd name="T0" fmla="*/ 0 w 47"/>
                  <a:gd name="T1" fmla="*/ 12 h 39"/>
                  <a:gd name="T2" fmla="*/ 9 w 47"/>
                  <a:gd name="T3" fmla="*/ 0 h 39"/>
                  <a:gd name="T4" fmla="*/ 20 w 47"/>
                  <a:gd name="T5" fmla="*/ 8 h 39"/>
                  <a:gd name="T6" fmla="*/ 12 w 47"/>
                  <a:gd name="T7" fmla="*/ 19 h 39"/>
                  <a:gd name="T8" fmla="*/ 8 w 47"/>
                  <a:gd name="T9" fmla="*/ 17 h 39"/>
                  <a:gd name="T10" fmla="*/ 6 w 47"/>
                  <a:gd name="T11" fmla="*/ 13 h 39"/>
                  <a:gd name="T12" fmla="*/ 0 w 47"/>
                  <a:gd name="T13" fmla="*/ 12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"/>
                  <a:gd name="T22" fmla="*/ 0 h 39"/>
                  <a:gd name="T23" fmla="*/ 47 w 47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7" name="Freeform 68"/>
              <p:cNvSpPr>
                <a:spLocks noChangeArrowheads="1"/>
              </p:cNvSpPr>
              <p:nvPr/>
            </p:nvSpPr>
            <p:spPr bwMode="auto">
              <a:xfrm>
                <a:off x="3078" y="3180"/>
                <a:ext cx="29" cy="33"/>
              </a:xfrm>
              <a:custGeom>
                <a:avLst/>
                <a:gdLst>
                  <a:gd name="T0" fmla="*/ 0 w 42"/>
                  <a:gd name="T1" fmla="*/ 12 h 46"/>
                  <a:gd name="T2" fmla="*/ 7 w 42"/>
                  <a:gd name="T3" fmla="*/ 0 h 46"/>
                  <a:gd name="T4" fmla="*/ 20 w 42"/>
                  <a:gd name="T5" fmla="*/ 19 h 46"/>
                  <a:gd name="T6" fmla="*/ 17 w 42"/>
                  <a:gd name="T7" fmla="*/ 23 h 46"/>
                  <a:gd name="T8" fmla="*/ 8 w 42"/>
                  <a:gd name="T9" fmla="*/ 20 h 46"/>
                  <a:gd name="T10" fmla="*/ 4 w 42"/>
                  <a:gd name="T11" fmla="*/ 19 h 46"/>
                  <a:gd name="T12" fmla="*/ 0 w 42"/>
                  <a:gd name="T13" fmla="*/ 12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6"/>
                  <a:gd name="T23" fmla="*/ 42 w 42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Freeform 69"/>
              <p:cNvSpPr>
                <a:spLocks noChangeArrowheads="1"/>
              </p:cNvSpPr>
              <p:nvPr/>
            </p:nvSpPr>
            <p:spPr bwMode="auto">
              <a:xfrm>
                <a:off x="3643" y="1035"/>
                <a:ext cx="842" cy="722"/>
              </a:xfrm>
              <a:custGeom>
                <a:avLst/>
                <a:gdLst>
                  <a:gd name="T0" fmla="*/ 297 w 984"/>
                  <a:gd name="T1" fmla="*/ 4 h 844"/>
                  <a:gd name="T2" fmla="*/ 368 w 984"/>
                  <a:gd name="T3" fmla="*/ 25 h 844"/>
                  <a:gd name="T4" fmla="*/ 403 w 984"/>
                  <a:gd name="T5" fmla="*/ 28 h 844"/>
                  <a:gd name="T6" fmla="*/ 424 w 984"/>
                  <a:gd name="T7" fmla="*/ 95 h 844"/>
                  <a:gd name="T8" fmla="*/ 429 w 984"/>
                  <a:gd name="T9" fmla="*/ 66 h 844"/>
                  <a:gd name="T10" fmla="*/ 444 w 984"/>
                  <a:gd name="T11" fmla="*/ 51 h 844"/>
                  <a:gd name="T12" fmla="*/ 470 w 984"/>
                  <a:gd name="T13" fmla="*/ 92 h 844"/>
                  <a:gd name="T14" fmla="*/ 500 w 984"/>
                  <a:gd name="T15" fmla="*/ 72 h 844"/>
                  <a:gd name="T16" fmla="*/ 517 w 984"/>
                  <a:gd name="T17" fmla="*/ 63 h 844"/>
                  <a:gd name="T18" fmla="*/ 558 w 984"/>
                  <a:gd name="T19" fmla="*/ 2 h 844"/>
                  <a:gd name="T20" fmla="*/ 584 w 984"/>
                  <a:gd name="T21" fmla="*/ 51 h 844"/>
                  <a:gd name="T22" fmla="*/ 584 w 984"/>
                  <a:gd name="T23" fmla="*/ 95 h 844"/>
                  <a:gd name="T24" fmla="*/ 578 w 984"/>
                  <a:gd name="T25" fmla="*/ 115 h 844"/>
                  <a:gd name="T26" fmla="*/ 560 w 984"/>
                  <a:gd name="T27" fmla="*/ 119 h 844"/>
                  <a:gd name="T28" fmla="*/ 558 w 984"/>
                  <a:gd name="T29" fmla="*/ 136 h 844"/>
                  <a:gd name="T30" fmla="*/ 587 w 984"/>
                  <a:gd name="T31" fmla="*/ 165 h 844"/>
                  <a:gd name="T32" fmla="*/ 576 w 984"/>
                  <a:gd name="T33" fmla="*/ 235 h 844"/>
                  <a:gd name="T34" fmla="*/ 608 w 984"/>
                  <a:gd name="T35" fmla="*/ 303 h 844"/>
                  <a:gd name="T36" fmla="*/ 626 w 984"/>
                  <a:gd name="T37" fmla="*/ 329 h 844"/>
                  <a:gd name="T38" fmla="*/ 608 w 984"/>
                  <a:gd name="T39" fmla="*/ 329 h 844"/>
                  <a:gd name="T40" fmla="*/ 546 w 984"/>
                  <a:gd name="T41" fmla="*/ 276 h 844"/>
                  <a:gd name="T42" fmla="*/ 496 w 984"/>
                  <a:gd name="T43" fmla="*/ 294 h 844"/>
                  <a:gd name="T44" fmla="*/ 432 w 984"/>
                  <a:gd name="T45" fmla="*/ 323 h 844"/>
                  <a:gd name="T46" fmla="*/ 470 w 984"/>
                  <a:gd name="T47" fmla="*/ 423 h 844"/>
                  <a:gd name="T48" fmla="*/ 520 w 984"/>
                  <a:gd name="T49" fmla="*/ 447 h 844"/>
                  <a:gd name="T50" fmla="*/ 541 w 984"/>
                  <a:gd name="T51" fmla="*/ 402 h 844"/>
                  <a:gd name="T52" fmla="*/ 566 w 984"/>
                  <a:gd name="T53" fmla="*/ 417 h 844"/>
                  <a:gd name="T54" fmla="*/ 560 w 984"/>
                  <a:gd name="T55" fmla="*/ 461 h 844"/>
                  <a:gd name="T56" fmla="*/ 587 w 984"/>
                  <a:gd name="T57" fmla="*/ 490 h 844"/>
                  <a:gd name="T58" fmla="*/ 614 w 984"/>
                  <a:gd name="T59" fmla="*/ 482 h 844"/>
                  <a:gd name="T60" fmla="*/ 675 w 984"/>
                  <a:gd name="T61" fmla="*/ 589 h 844"/>
                  <a:gd name="T62" fmla="*/ 690 w 984"/>
                  <a:gd name="T63" fmla="*/ 605 h 844"/>
                  <a:gd name="T64" fmla="*/ 640 w 984"/>
                  <a:gd name="T65" fmla="*/ 593 h 844"/>
                  <a:gd name="T66" fmla="*/ 608 w 984"/>
                  <a:gd name="T67" fmla="*/ 554 h 844"/>
                  <a:gd name="T68" fmla="*/ 570 w 984"/>
                  <a:gd name="T69" fmla="*/ 519 h 844"/>
                  <a:gd name="T70" fmla="*/ 514 w 984"/>
                  <a:gd name="T71" fmla="*/ 484 h 844"/>
                  <a:gd name="T72" fmla="*/ 449 w 984"/>
                  <a:gd name="T73" fmla="*/ 473 h 844"/>
                  <a:gd name="T74" fmla="*/ 371 w 984"/>
                  <a:gd name="T75" fmla="*/ 435 h 844"/>
                  <a:gd name="T76" fmla="*/ 338 w 984"/>
                  <a:gd name="T77" fmla="*/ 370 h 844"/>
                  <a:gd name="T78" fmla="*/ 315 w 984"/>
                  <a:gd name="T79" fmla="*/ 338 h 844"/>
                  <a:gd name="T80" fmla="*/ 280 w 984"/>
                  <a:gd name="T81" fmla="*/ 315 h 844"/>
                  <a:gd name="T82" fmla="*/ 251 w 984"/>
                  <a:gd name="T83" fmla="*/ 271 h 844"/>
                  <a:gd name="T84" fmla="*/ 259 w 984"/>
                  <a:gd name="T85" fmla="*/ 303 h 844"/>
                  <a:gd name="T86" fmla="*/ 306 w 984"/>
                  <a:gd name="T87" fmla="*/ 362 h 844"/>
                  <a:gd name="T88" fmla="*/ 309 w 984"/>
                  <a:gd name="T89" fmla="*/ 385 h 844"/>
                  <a:gd name="T90" fmla="*/ 288 w 984"/>
                  <a:gd name="T91" fmla="*/ 364 h 844"/>
                  <a:gd name="T92" fmla="*/ 259 w 984"/>
                  <a:gd name="T93" fmla="*/ 341 h 844"/>
                  <a:gd name="T94" fmla="*/ 230 w 984"/>
                  <a:gd name="T95" fmla="*/ 294 h 844"/>
                  <a:gd name="T96" fmla="*/ 195 w 984"/>
                  <a:gd name="T97" fmla="*/ 253 h 844"/>
                  <a:gd name="T98" fmla="*/ 154 w 984"/>
                  <a:gd name="T99" fmla="*/ 230 h 844"/>
                  <a:gd name="T100" fmla="*/ 113 w 984"/>
                  <a:gd name="T101" fmla="*/ 175 h 844"/>
                  <a:gd name="T102" fmla="*/ 48 w 984"/>
                  <a:gd name="T103" fmla="*/ 48 h 844"/>
                  <a:gd name="T104" fmla="*/ 25 w 984"/>
                  <a:gd name="T105" fmla="*/ 28 h 844"/>
                  <a:gd name="T106" fmla="*/ 33 w 984"/>
                  <a:gd name="T107" fmla="*/ 16 h 844"/>
                  <a:gd name="T108" fmla="*/ 74 w 984"/>
                  <a:gd name="T109" fmla="*/ 51 h 8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84"/>
                  <a:gd name="T166" fmla="*/ 0 h 844"/>
                  <a:gd name="T167" fmla="*/ 984 w 984"/>
                  <a:gd name="T168" fmla="*/ 844 h 8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9" name="Freeform 70"/>
              <p:cNvSpPr>
                <a:spLocks noChangeArrowheads="1"/>
              </p:cNvSpPr>
              <p:nvPr/>
            </p:nvSpPr>
            <p:spPr bwMode="auto">
              <a:xfrm>
                <a:off x="3381" y="1544"/>
                <a:ext cx="24" cy="34"/>
              </a:xfrm>
              <a:custGeom>
                <a:avLst/>
                <a:gdLst>
                  <a:gd name="T0" fmla="*/ 3 w 36"/>
                  <a:gd name="T1" fmla="*/ 14 h 48"/>
                  <a:gd name="T2" fmla="*/ 5 w 36"/>
                  <a:gd name="T3" fmla="*/ 24 h 48"/>
                  <a:gd name="T4" fmla="*/ 3 w 36"/>
                  <a:gd name="T5" fmla="*/ 14 h 4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48"/>
                  <a:gd name="T11" fmla="*/ 36 w 36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0" name="Freeform 71"/>
              <p:cNvSpPr>
                <a:spLocks noChangeArrowheads="1"/>
              </p:cNvSpPr>
              <p:nvPr/>
            </p:nvSpPr>
            <p:spPr bwMode="auto">
              <a:xfrm>
                <a:off x="3358" y="1530"/>
                <a:ext cx="24" cy="25"/>
              </a:xfrm>
              <a:custGeom>
                <a:avLst/>
                <a:gdLst>
                  <a:gd name="T0" fmla="*/ 0 w 36"/>
                  <a:gd name="T1" fmla="*/ 2 h 37"/>
                  <a:gd name="T2" fmla="*/ 5 w 36"/>
                  <a:gd name="T3" fmla="*/ 1 h 37"/>
                  <a:gd name="T4" fmla="*/ 16 w 36"/>
                  <a:gd name="T5" fmla="*/ 7 h 37"/>
                  <a:gd name="T6" fmla="*/ 3 w 36"/>
                  <a:gd name="T7" fmla="*/ 7 h 37"/>
                  <a:gd name="T8" fmla="*/ 0 w 36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7"/>
                  <a:gd name="T17" fmla="*/ 36 w 3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1" name="Freeform 72"/>
              <p:cNvSpPr>
                <a:spLocks noChangeArrowheads="1"/>
              </p:cNvSpPr>
              <p:nvPr/>
            </p:nvSpPr>
            <p:spPr bwMode="auto">
              <a:xfrm>
                <a:off x="4339" y="1454"/>
                <a:ext cx="140" cy="76"/>
              </a:xfrm>
              <a:custGeom>
                <a:avLst/>
                <a:gdLst>
                  <a:gd name="T0" fmla="*/ 0 w 170"/>
                  <a:gd name="T1" fmla="*/ 31 h 96"/>
                  <a:gd name="T2" fmla="*/ 19 w 170"/>
                  <a:gd name="T3" fmla="*/ 16 h 96"/>
                  <a:gd name="T4" fmla="*/ 38 w 170"/>
                  <a:gd name="T5" fmla="*/ 13 h 96"/>
                  <a:gd name="T6" fmla="*/ 54 w 170"/>
                  <a:gd name="T7" fmla="*/ 6 h 96"/>
                  <a:gd name="T8" fmla="*/ 44 w 170"/>
                  <a:gd name="T9" fmla="*/ 16 h 96"/>
                  <a:gd name="T10" fmla="*/ 84 w 170"/>
                  <a:gd name="T11" fmla="*/ 31 h 96"/>
                  <a:gd name="T12" fmla="*/ 109 w 170"/>
                  <a:gd name="T13" fmla="*/ 40 h 96"/>
                  <a:gd name="T14" fmla="*/ 79 w 170"/>
                  <a:gd name="T15" fmla="*/ 48 h 96"/>
                  <a:gd name="T16" fmla="*/ 59 w 170"/>
                  <a:gd name="T17" fmla="*/ 36 h 96"/>
                  <a:gd name="T18" fmla="*/ 52 w 170"/>
                  <a:gd name="T19" fmla="*/ 33 h 96"/>
                  <a:gd name="T20" fmla="*/ 16 w 170"/>
                  <a:gd name="T21" fmla="*/ 25 h 96"/>
                  <a:gd name="T22" fmla="*/ 0 w 170"/>
                  <a:gd name="T23" fmla="*/ 31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0"/>
                  <a:gd name="T37" fmla="*/ 0 h 96"/>
                  <a:gd name="T38" fmla="*/ 170 w 170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2" name="Freeform 73"/>
              <p:cNvSpPr>
                <a:spLocks noChangeArrowheads="1"/>
              </p:cNvSpPr>
              <p:nvPr/>
            </p:nvSpPr>
            <p:spPr bwMode="auto">
              <a:xfrm>
                <a:off x="4494" y="1524"/>
                <a:ext cx="112" cy="31"/>
              </a:xfrm>
              <a:custGeom>
                <a:avLst/>
                <a:gdLst>
                  <a:gd name="T0" fmla="*/ 0 w 138"/>
                  <a:gd name="T1" fmla="*/ 0 h 44"/>
                  <a:gd name="T2" fmla="*/ 34 w 138"/>
                  <a:gd name="T3" fmla="*/ 2 h 44"/>
                  <a:gd name="T4" fmla="*/ 58 w 138"/>
                  <a:gd name="T5" fmla="*/ 12 h 44"/>
                  <a:gd name="T6" fmla="*/ 74 w 138"/>
                  <a:gd name="T7" fmla="*/ 10 h 44"/>
                  <a:gd name="T8" fmla="*/ 71 w 138"/>
                  <a:gd name="T9" fmla="*/ 22 h 44"/>
                  <a:gd name="T10" fmla="*/ 42 w 138"/>
                  <a:gd name="T11" fmla="*/ 20 h 44"/>
                  <a:gd name="T12" fmla="*/ 0 w 138"/>
                  <a:gd name="T13" fmla="*/ 18 h 44"/>
                  <a:gd name="T14" fmla="*/ 19 w 138"/>
                  <a:gd name="T15" fmla="*/ 10 h 44"/>
                  <a:gd name="T16" fmla="*/ 0 w 13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8"/>
                  <a:gd name="T28" fmla="*/ 0 h 44"/>
                  <a:gd name="T29" fmla="*/ 138 w 13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Freeform 74"/>
              <p:cNvSpPr>
                <a:spLocks noChangeArrowheads="1"/>
              </p:cNvSpPr>
              <p:nvPr/>
            </p:nvSpPr>
            <p:spPr bwMode="auto">
              <a:xfrm>
                <a:off x="4432" y="1543"/>
                <a:ext cx="42" cy="29"/>
              </a:xfrm>
              <a:custGeom>
                <a:avLst/>
                <a:gdLst>
                  <a:gd name="T0" fmla="*/ 10 w 57"/>
                  <a:gd name="T1" fmla="*/ 12 h 42"/>
                  <a:gd name="T2" fmla="*/ 20 w 57"/>
                  <a:gd name="T3" fmla="*/ 6 h 42"/>
                  <a:gd name="T4" fmla="*/ 10 w 57"/>
                  <a:gd name="T5" fmla="*/ 12 h 42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42"/>
                  <a:gd name="T11" fmla="*/ 57 w 5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4" name="Freeform 75"/>
              <p:cNvSpPr>
                <a:spLocks noChangeArrowheads="1"/>
              </p:cNvSpPr>
              <p:nvPr/>
            </p:nvSpPr>
            <p:spPr bwMode="auto">
              <a:xfrm>
                <a:off x="4399" y="1434"/>
                <a:ext cx="27" cy="38"/>
              </a:xfrm>
              <a:custGeom>
                <a:avLst/>
                <a:gdLst>
                  <a:gd name="T0" fmla="*/ 9 w 39"/>
                  <a:gd name="T1" fmla="*/ 17 h 52"/>
                  <a:gd name="T2" fmla="*/ 9 w 39"/>
                  <a:gd name="T3" fmla="*/ 0 h 52"/>
                  <a:gd name="T4" fmla="*/ 9 w 39"/>
                  <a:gd name="T5" fmla="*/ 17 h 52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52"/>
                  <a:gd name="T11" fmla="*/ 39 w 39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5" name="Freeform 76"/>
              <p:cNvSpPr>
                <a:spLocks noChangeArrowheads="1"/>
              </p:cNvSpPr>
              <p:nvPr/>
            </p:nvSpPr>
            <p:spPr bwMode="auto">
              <a:xfrm>
                <a:off x="4657" y="1571"/>
                <a:ext cx="31" cy="62"/>
              </a:xfrm>
              <a:custGeom>
                <a:avLst/>
                <a:gdLst>
                  <a:gd name="T0" fmla="*/ 2 w 44"/>
                  <a:gd name="T1" fmla="*/ 5 h 80"/>
                  <a:gd name="T2" fmla="*/ 10 w 44"/>
                  <a:gd name="T3" fmla="*/ 20 h 80"/>
                  <a:gd name="T4" fmla="*/ 12 w 44"/>
                  <a:gd name="T5" fmla="*/ 29 h 80"/>
                  <a:gd name="T6" fmla="*/ 18 w 44"/>
                  <a:gd name="T7" fmla="*/ 32 h 80"/>
                  <a:gd name="T8" fmla="*/ 12 w 44"/>
                  <a:gd name="T9" fmla="*/ 44 h 80"/>
                  <a:gd name="T10" fmla="*/ 0 w 44"/>
                  <a:gd name="T11" fmla="*/ 12 h 80"/>
                  <a:gd name="T12" fmla="*/ 2 w 44"/>
                  <a:gd name="T13" fmla="*/ 5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0"/>
                  <a:gd name="T23" fmla="*/ 44 w 44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6" name="Freeform 77"/>
              <p:cNvSpPr>
                <a:spLocks noChangeArrowheads="1"/>
              </p:cNvSpPr>
              <p:nvPr/>
            </p:nvSpPr>
            <p:spPr bwMode="auto">
              <a:xfrm>
                <a:off x="3704" y="477"/>
                <a:ext cx="593" cy="318"/>
              </a:xfrm>
              <a:custGeom>
                <a:avLst/>
                <a:gdLst>
                  <a:gd name="T0" fmla="*/ 119 w 695"/>
                  <a:gd name="T1" fmla="*/ 0 h 376"/>
                  <a:gd name="T2" fmla="*/ 247 w 695"/>
                  <a:gd name="T3" fmla="*/ 49 h 376"/>
                  <a:gd name="T4" fmla="*/ 352 w 695"/>
                  <a:gd name="T5" fmla="*/ 95 h 376"/>
                  <a:gd name="T6" fmla="*/ 445 w 695"/>
                  <a:gd name="T7" fmla="*/ 143 h 376"/>
                  <a:gd name="T8" fmla="*/ 428 w 695"/>
                  <a:gd name="T9" fmla="*/ 149 h 376"/>
                  <a:gd name="T10" fmla="*/ 431 w 695"/>
                  <a:gd name="T11" fmla="*/ 178 h 376"/>
                  <a:gd name="T12" fmla="*/ 434 w 695"/>
                  <a:gd name="T13" fmla="*/ 192 h 376"/>
                  <a:gd name="T14" fmla="*/ 443 w 695"/>
                  <a:gd name="T15" fmla="*/ 217 h 376"/>
                  <a:gd name="T16" fmla="*/ 454 w 695"/>
                  <a:gd name="T17" fmla="*/ 234 h 376"/>
                  <a:gd name="T18" fmla="*/ 498 w 695"/>
                  <a:gd name="T19" fmla="*/ 255 h 376"/>
                  <a:gd name="T20" fmla="*/ 492 w 695"/>
                  <a:gd name="T21" fmla="*/ 269 h 376"/>
                  <a:gd name="T22" fmla="*/ 416 w 695"/>
                  <a:gd name="T23" fmla="*/ 244 h 376"/>
                  <a:gd name="T24" fmla="*/ 393 w 695"/>
                  <a:gd name="T25" fmla="*/ 238 h 376"/>
                  <a:gd name="T26" fmla="*/ 379 w 695"/>
                  <a:gd name="T27" fmla="*/ 217 h 376"/>
                  <a:gd name="T28" fmla="*/ 375 w 695"/>
                  <a:gd name="T29" fmla="*/ 226 h 376"/>
                  <a:gd name="T30" fmla="*/ 350 w 695"/>
                  <a:gd name="T31" fmla="*/ 211 h 376"/>
                  <a:gd name="T32" fmla="*/ 309 w 695"/>
                  <a:gd name="T33" fmla="*/ 189 h 376"/>
                  <a:gd name="T34" fmla="*/ 291 w 695"/>
                  <a:gd name="T35" fmla="*/ 169 h 376"/>
                  <a:gd name="T36" fmla="*/ 268 w 695"/>
                  <a:gd name="T37" fmla="*/ 160 h 376"/>
                  <a:gd name="T38" fmla="*/ 224 w 695"/>
                  <a:gd name="T39" fmla="*/ 137 h 376"/>
                  <a:gd name="T40" fmla="*/ 192 w 695"/>
                  <a:gd name="T41" fmla="*/ 120 h 376"/>
                  <a:gd name="T42" fmla="*/ 131 w 695"/>
                  <a:gd name="T43" fmla="*/ 97 h 376"/>
                  <a:gd name="T44" fmla="*/ 84 w 695"/>
                  <a:gd name="T45" fmla="*/ 95 h 376"/>
                  <a:gd name="T46" fmla="*/ 52 w 695"/>
                  <a:gd name="T47" fmla="*/ 95 h 376"/>
                  <a:gd name="T48" fmla="*/ 49 w 695"/>
                  <a:gd name="T49" fmla="*/ 85 h 376"/>
                  <a:gd name="T50" fmla="*/ 41 w 695"/>
                  <a:gd name="T51" fmla="*/ 80 h 376"/>
                  <a:gd name="T52" fmla="*/ 15 w 695"/>
                  <a:gd name="T53" fmla="*/ 72 h 376"/>
                  <a:gd name="T54" fmla="*/ 0 w 695"/>
                  <a:gd name="T55" fmla="*/ 43 h 376"/>
                  <a:gd name="T56" fmla="*/ 35 w 695"/>
                  <a:gd name="T57" fmla="*/ 29 h 376"/>
                  <a:gd name="T58" fmla="*/ 41 w 695"/>
                  <a:gd name="T59" fmla="*/ 37 h 376"/>
                  <a:gd name="T60" fmla="*/ 58 w 695"/>
                  <a:gd name="T61" fmla="*/ 31 h 376"/>
                  <a:gd name="T62" fmla="*/ 70 w 695"/>
                  <a:gd name="T63" fmla="*/ 35 h 376"/>
                  <a:gd name="T64" fmla="*/ 78 w 695"/>
                  <a:gd name="T65" fmla="*/ 37 h 376"/>
                  <a:gd name="T66" fmla="*/ 70 w 695"/>
                  <a:gd name="T67" fmla="*/ 14 h 376"/>
                  <a:gd name="T68" fmla="*/ 119 w 695"/>
                  <a:gd name="T69" fmla="*/ 0 h 3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95"/>
                  <a:gd name="T106" fmla="*/ 0 h 376"/>
                  <a:gd name="T107" fmla="*/ 695 w 695"/>
                  <a:gd name="T108" fmla="*/ 376 h 3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7" name="Freeform 78"/>
              <p:cNvSpPr>
                <a:spLocks noChangeArrowheads="1"/>
              </p:cNvSpPr>
              <p:nvPr/>
            </p:nvSpPr>
            <p:spPr bwMode="auto">
              <a:xfrm>
                <a:off x="3531" y="510"/>
                <a:ext cx="172" cy="95"/>
              </a:xfrm>
              <a:custGeom>
                <a:avLst/>
                <a:gdLst>
                  <a:gd name="T0" fmla="*/ 11 w 208"/>
                  <a:gd name="T1" fmla="*/ 17 h 118"/>
                  <a:gd name="T2" fmla="*/ 27 w 208"/>
                  <a:gd name="T3" fmla="*/ 14 h 118"/>
                  <a:gd name="T4" fmla="*/ 44 w 208"/>
                  <a:gd name="T5" fmla="*/ 6 h 118"/>
                  <a:gd name="T6" fmla="*/ 60 w 208"/>
                  <a:gd name="T7" fmla="*/ 2 h 118"/>
                  <a:gd name="T8" fmla="*/ 104 w 208"/>
                  <a:gd name="T9" fmla="*/ 4 h 118"/>
                  <a:gd name="T10" fmla="*/ 121 w 208"/>
                  <a:gd name="T11" fmla="*/ 9 h 118"/>
                  <a:gd name="T12" fmla="*/ 126 w 208"/>
                  <a:gd name="T13" fmla="*/ 45 h 118"/>
                  <a:gd name="T14" fmla="*/ 142 w 208"/>
                  <a:gd name="T15" fmla="*/ 66 h 118"/>
                  <a:gd name="T16" fmla="*/ 134 w 208"/>
                  <a:gd name="T17" fmla="*/ 68 h 118"/>
                  <a:gd name="T18" fmla="*/ 126 w 208"/>
                  <a:gd name="T19" fmla="*/ 66 h 118"/>
                  <a:gd name="T20" fmla="*/ 123 w 208"/>
                  <a:gd name="T21" fmla="*/ 74 h 118"/>
                  <a:gd name="T22" fmla="*/ 112 w 208"/>
                  <a:gd name="T23" fmla="*/ 76 h 118"/>
                  <a:gd name="T24" fmla="*/ 98 w 208"/>
                  <a:gd name="T25" fmla="*/ 58 h 118"/>
                  <a:gd name="T26" fmla="*/ 77 w 208"/>
                  <a:gd name="T27" fmla="*/ 45 h 118"/>
                  <a:gd name="T28" fmla="*/ 50 w 208"/>
                  <a:gd name="T29" fmla="*/ 40 h 118"/>
                  <a:gd name="T30" fmla="*/ 17 w 208"/>
                  <a:gd name="T31" fmla="*/ 32 h 118"/>
                  <a:gd name="T32" fmla="*/ 0 w 208"/>
                  <a:gd name="T33" fmla="*/ 27 h 118"/>
                  <a:gd name="T34" fmla="*/ 11 w 208"/>
                  <a:gd name="T35" fmla="*/ 17 h 1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8"/>
                  <a:gd name="T55" fmla="*/ 0 h 118"/>
                  <a:gd name="T56" fmla="*/ 208 w 208"/>
                  <a:gd name="T57" fmla="*/ 118 h 1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8" name="Freeform 79"/>
              <p:cNvSpPr>
                <a:spLocks noChangeArrowheads="1"/>
              </p:cNvSpPr>
              <p:nvPr/>
            </p:nvSpPr>
            <p:spPr bwMode="auto">
              <a:xfrm>
                <a:off x="3420" y="653"/>
                <a:ext cx="66" cy="55"/>
              </a:xfrm>
              <a:custGeom>
                <a:avLst/>
                <a:gdLst>
                  <a:gd name="T0" fmla="*/ 7 w 84"/>
                  <a:gd name="T1" fmla="*/ 5 h 72"/>
                  <a:gd name="T2" fmla="*/ 32 w 84"/>
                  <a:gd name="T3" fmla="*/ 7 h 72"/>
                  <a:gd name="T4" fmla="*/ 47 w 84"/>
                  <a:gd name="T5" fmla="*/ 16 h 72"/>
                  <a:gd name="T6" fmla="*/ 42 w 84"/>
                  <a:gd name="T7" fmla="*/ 28 h 72"/>
                  <a:gd name="T8" fmla="*/ 37 w 84"/>
                  <a:gd name="T9" fmla="*/ 42 h 72"/>
                  <a:gd name="T10" fmla="*/ 24 w 84"/>
                  <a:gd name="T11" fmla="*/ 40 h 72"/>
                  <a:gd name="T12" fmla="*/ 10 w 84"/>
                  <a:gd name="T13" fmla="*/ 31 h 72"/>
                  <a:gd name="T14" fmla="*/ 7 w 84"/>
                  <a:gd name="T15" fmla="*/ 5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72"/>
                  <a:gd name="T26" fmla="*/ 84 w 84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9" name="Freeform 80"/>
              <p:cNvSpPr>
                <a:spLocks noChangeArrowheads="1"/>
              </p:cNvSpPr>
              <p:nvPr/>
            </p:nvSpPr>
            <p:spPr bwMode="auto">
              <a:xfrm>
                <a:off x="3411" y="607"/>
                <a:ext cx="27" cy="35"/>
              </a:xfrm>
              <a:custGeom>
                <a:avLst/>
                <a:gdLst>
                  <a:gd name="T0" fmla="*/ 3 w 39"/>
                  <a:gd name="T1" fmla="*/ 17 h 49"/>
                  <a:gd name="T2" fmla="*/ 19 w 39"/>
                  <a:gd name="T3" fmla="*/ 11 h 49"/>
                  <a:gd name="T4" fmla="*/ 9 w 39"/>
                  <a:gd name="T5" fmla="*/ 25 h 49"/>
                  <a:gd name="T6" fmla="*/ 3 w 39"/>
                  <a:gd name="T7" fmla="*/ 23 h 49"/>
                  <a:gd name="T8" fmla="*/ 3 w 39"/>
                  <a:gd name="T9" fmla="*/ 1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9"/>
                  <a:gd name="T17" fmla="*/ 39 w 3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0" name="Freeform 81"/>
              <p:cNvSpPr>
                <a:spLocks noChangeArrowheads="1"/>
              </p:cNvSpPr>
              <p:nvPr/>
            </p:nvSpPr>
            <p:spPr bwMode="auto">
              <a:xfrm>
                <a:off x="3466" y="617"/>
                <a:ext cx="76" cy="40"/>
              </a:xfrm>
              <a:custGeom>
                <a:avLst/>
                <a:gdLst>
                  <a:gd name="T0" fmla="*/ 0 w 97"/>
                  <a:gd name="T1" fmla="*/ 5 h 55"/>
                  <a:gd name="T2" fmla="*/ 20 w 97"/>
                  <a:gd name="T3" fmla="*/ 3 h 55"/>
                  <a:gd name="T4" fmla="*/ 56 w 97"/>
                  <a:gd name="T5" fmla="*/ 14 h 55"/>
                  <a:gd name="T6" fmla="*/ 37 w 97"/>
                  <a:gd name="T7" fmla="*/ 18 h 55"/>
                  <a:gd name="T8" fmla="*/ 34 w 97"/>
                  <a:gd name="T9" fmla="*/ 24 h 55"/>
                  <a:gd name="T10" fmla="*/ 27 w 97"/>
                  <a:gd name="T11" fmla="*/ 26 h 55"/>
                  <a:gd name="T12" fmla="*/ 17 w 97"/>
                  <a:gd name="T13" fmla="*/ 16 h 55"/>
                  <a:gd name="T14" fmla="*/ 0 w 97"/>
                  <a:gd name="T15" fmla="*/ 5 h 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55"/>
                  <a:gd name="T26" fmla="*/ 97 w 97"/>
                  <a:gd name="T27" fmla="*/ 55 h 5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1" name="Freeform 82"/>
              <p:cNvSpPr>
                <a:spLocks noChangeArrowheads="1"/>
              </p:cNvSpPr>
              <p:nvPr/>
            </p:nvSpPr>
            <p:spPr bwMode="auto">
              <a:xfrm>
                <a:off x="3458" y="594"/>
                <a:ext cx="15" cy="18"/>
              </a:xfrm>
              <a:custGeom>
                <a:avLst/>
                <a:gdLst>
                  <a:gd name="T0" fmla="*/ 1 w 26"/>
                  <a:gd name="T1" fmla="*/ 0 h 29"/>
                  <a:gd name="T2" fmla="*/ 0 w 26"/>
                  <a:gd name="T3" fmla="*/ 7 h 29"/>
                  <a:gd name="T4" fmla="*/ 1 w 26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29"/>
                  <a:gd name="T11" fmla="*/ 26 w 26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2" name="Freeform 83"/>
              <p:cNvSpPr>
                <a:spLocks noChangeArrowheads="1"/>
              </p:cNvSpPr>
              <p:nvPr/>
            </p:nvSpPr>
            <p:spPr bwMode="auto">
              <a:xfrm>
                <a:off x="3514" y="541"/>
                <a:ext cx="76" cy="61"/>
              </a:xfrm>
              <a:custGeom>
                <a:avLst/>
                <a:gdLst>
                  <a:gd name="T0" fmla="*/ 13 w 96"/>
                  <a:gd name="T1" fmla="*/ 18 h 79"/>
                  <a:gd name="T2" fmla="*/ 30 w 96"/>
                  <a:gd name="T3" fmla="*/ 13 h 79"/>
                  <a:gd name="T4" fmla="*/ 60 w 96"/>
                  <a:gd name="T5" fmla="*/ 25 h 79"/>
                  <a:gd name="T6" fmla="*/ 28 w 96"/>
                  <a:gd name="T7" fmla="*/ 35 h 79"/>
                  <a:gd name="T8" fmla="*/ 25 w 96"/>
                  <a:gd name="T9" fmla="*/ 28 h 79"/>
                  <a:gd name="T10" fmla="*/ 13 w 96"/>
                  <a:gd name="T11" fmla="*/ 18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79"/>
                  <a:gd name="T20" fmla="*/ 96 w 96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3" name="Freeform 84"/>
              <p:cNvSpPr>
                <a:spLocks noChangeArrowheads="1"/>
              </p:cNvSpPr>
              <p:nvPr/>
            </p:nvSpPr>
            <p:spPr bwMode="auto">
              <a:xfrm>
                <a:off x="3560" y="607"/>
                <a:ext cx="54" cy="33"/>
              </a:xfrm>
              <a:custGeom>
                <a:avLst/>
                <a:gdLst>
                  <a:gd name="T0" fmla="*/ 6 w 71"/>
                  <a:gd name="T1" fmla="*/ 3 h 46"/>
                  <a:gd name="T2" fmla="*/ 13 w 71"/>
                  <a:gd name="T3" fmla="*/ 1 h 46"/>
                  <a:gd name="T4" fmla="*/ 27 w 71"/>
                  <a:gd name="T5" fmla="*/ 9 h 46"/>
                  <a:gd name="T6" fmla="*/ 27 w 71"/>
                  <a:gd name="T7" fmla="*/ 23 h 46"/>
                  <a:gd name="T8" fmla="*/ 4 w 71"/>
                  <a:gd name="T9" fmla="*/ 17 h 46"/>
                  <a:gd name="T10" fmla="*/ 6 w 71"/>
                  <a:gd name="T11" fmla="*/ 3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6"/>
                  <a:gd name="T20" fmla="*/ 71 w 71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4" name="Freeform 85"/>
              <p:cNvSpPr>
                <a:spLocks noChangeArrowheads="1"/>
              </p:cNvSpPr>
              <p:nvPr/>
            </p:nvSpPr>
            <p:spPr bwMode="auto">
              <a:xfrm>
                <a:off x="3600" y="651"/>
                <a:ext cx="66" cy="46"/>
              </a:xfrm>
              <a:custGeom>
                <a:avLst/>
                <a:gdLst>
                  <a:gd name="T0" fmla="*/ 2 w 85"/>
                  <a:gd name="T1" fmla="*/ 2 h 61"/>
                  <a:gd name="T2" fmla="*/ 39 w 85"/>
                  <a:gd name="T3" fmla="*/ 17 h 61"/>
                  <a:gd name="T4" fmla="*/ 15 w 85"/>
                  <a:gd name="T5" fmla="*/ 20 h 61"/>
                  <a:gd name="T6" fmla="*/ 0 w 85"/>
                  <a:gd name="T7" fmla="*/ 8 h 61"/>
                  <a:gd name="T8" fmla="*/ 5 w 85"/>
                  <a:gd name="T9" fmla="*/ 2 h 61"/>
                  <a:gd name="T10" fmla="*/ 12 w 85"/>
                  <a:gd name="T11" fmla="*/ 4 h 61"/>
                  <a:gd name="T12" fmla="*/ 2 w 85"/>
                  <a:gd name="T13" fmla="*/ 2 h 6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61"/>
                  <a:gd name="T23" fmla="*/ 85 w 85"/>
                  <a:gd name="T24" fmla="*/ 61 h 6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5" name="Freeform 86"/>
              <p:cNvSpPr>
                <a:spLocks noChangeArrowheads="1"/>
              </p:cNvSpPr>
              <p:nvPr/>
            </p:nvSpPr>
            <p:spPr bwMode="auto">
              <a:xfrm>
                <a:off x="3648" y="651"/>
                <a:ext cx="59" cy="33"/>
              </a:xfrm>
              <a:custGeom>
                <a:avLst/>
                <a:gdLst>
                  <a:gd name="T0" fmla="*/ 12 w 77"/>
                  <a:gd name="T1" fmla="*/ 3 h 46"/>
                  <a:gd name="T2" fmla="*/ 31 w 77"/>
                  <a:gd name="T3" fmla="*/ 7 h 46"/>
                  <a:gd name="T4" fmla="*/ 45 w 77"/>
                  <a:gd name="T5" fmla="*/ 11 h 46"/>
                  <a:gd name="T6" fmla="*/ 24 w 77"/>
                  <a:gd name="T7" fmla="*/ 19 h 46"/>
                  <a:gd name="T8" fmla="*/ 12 w 77"/>
                  <a:gd name="T9" fmla="*/ 3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"/>
                  <a:gd name="T16" fmla="*/ 0 h 46"/>
                  <a:gd name="T17" fmla="*/ 77 w 7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6" name="Freeform 87"/>
              <p:cNvSpPr>
                <a:spLocks noChangeArrowheads="1"/>
              </p:cNvSpPr>
              <p:nvPr/>
            </p:nvSpPr>
            <p:spPr bwMode="auto">
              <a:xfrm>
                <a:off x="3638" y="615"/>
                <a:ext cx="115" cy="25"/>
              </a:xfrm>
              <a:custGeom>
                <a:avLst/>
                <a:gdLst>
                  <a:gd name="T0" fmla="*/ 21 w 141"/>
                  <a:gd name="T1" fmla="*/ 7 h 37"/>
                  <a:gd name="T2" fmla="*/ 38 w 141"/>
                  <a:gd name="T3" fmla="*/ 7 h 37"/>
                  <a:gd name="T4" fmla="*/ 67 w 141"/>
                  <a:gd name="T5" fmla="*/ 0 h 37"/>
                  <a:gd name="T6" fmla="*/ 82 w 141"/>
                  <a:gd name="T7" fmla="*/ 2 h 37"/>
                  <a:gd name="T8" fmla="*/ 74 w 141"/>
                  <a:gd name="T9" fmla="*/ 15 h 37"/>
                  <a:gd name="T10" fmla="*/ 64 w 141"/>
                  <a:gd name="T11" fmla="*/ 13 h 37"/>
                  <a:gd name="T12" fmla="*/ 48 w 141"/>
                  <a:gd name="T13" fmla="*/ 16 h 37"/>
                  <a:gd name="T14" fmla="*/ 21 w 141"/>
                  <a:gd name="T15" fmla="*/ 7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37"/>
                  <a:gd name="T26" fmla="*/ 141 w 141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7" name="Freeform 88"/>
              <p:cNvSpPr>
                <a:spLocks noChangeArrowheads="1"/>
              </p:cNvSpPr>
              <p:nvPr/>
            </p:nvSpPr>
            <p:spPr bwMode="auto">
              <a:xfrm>
                <a:off x="3725" y="636"/>
                <a:ext cx="369" cy="178"/>
              </a:xfrm>
              <a:custGeom>
                <a:avLst/>
                <a:gdLst>
                  <a:gd name="T0" fmla="*/ 34 w 436"/>
                  <a:gd name="T1" fmla="*/ 44 h 214"/>
                  <a:gd name="T2" fmla="*/ 5 w 436"/>
                  <a:gd name="T3" fmla="*/ 22 h 214"/>
                  <a:gd name="T4" fmla="*/ 19 w 436"/>
                  <a:gd name="T5" fmla="*/ 14 h 214"/>
                  <a:gd name="T6" fmla="*/ 48 w 436"/>
                  <a:gd name="T7" fmla="*/ 22 h 214"/>
                  <a:gd name="T8" fmla="*/ 96 w 436"/>
                  <a:gd name="T9" fmla="*/ 27 h 214"/>
                  <a:gd name="T10" fmla="*/ 114 w 436"/>
                  <a:gd name="T11" fmla="*/ 33 h 214"/>
                  <a:gd name="T12" fmla="*/ 148 w 436"/>
                  <a:gd name="T13" fmla="*/ 39 h 214"/>
                  <a:gd name="T14" fmla="*/ 217 w 436"/>
                  <a:gd name="T15" fmla="*/ 64 h 214"/>
                  <a:gd name="T16" fmla="*/ 234 w 436"/>
                  <a:gd name="T17" fmla="*/ 58 h 214"/>
                  <a:gd name="T18" fmla="*/ 257 w 436"/>
                  <a:gd name="T19" fmla="*/ 64 h 214"/>
                  <a:gd name="T20" fmla="*/ 249 w 436"/>
                  <a:gd name="T21" fmla="*/ 86 h 214"/>
                  <a:gd name="T22" fmla="*/ 223 w 436"/>
                  <a:gd name="T23" fmla="*/ 75 h 214"/>
                  <a:gd name="T24" fmla="*/ 208 w 436"/>
                  <a:gd name="T25" fmla="*/ 77 h 214"/>
                  <a:gd name="T26" fmla="*/ 217 w 436"/>
                  <a:gd name="T27" fmla="*/ 80 h 214"/>
                  <a:gd name="T28" fmla="*/ 254 w 436"/>
                  <a:gd name="T29" fmla="*/ 96 h 214"/>
                  <a:gd name="T30" fmla="*/ 289 w 436"/>
                  <a:gd name="T31" fmla="*/ 113 h 214"/>
                  <a:gd name="T32" fmla="*/ 257 w 436"/>
                  <a:gd name="T33" fmla="*/ 130 h 214"/>
                  <a:gd name="T34" fmla="*/ 223 w 436"/>
                  <a:gd name="T35" fmla="*/ 111 h 214"/>
                  <a:gd name="T36" fmla="*/ 183 w 436"/>
                  <a:gd name="T37" fmla="*/ 119 h 214"/>
                  <a:gd name="T38" fmla="*/ 185 w 436"/>
                  <a:gd name="T39" fmla="*/ 102 h 214"/>
                  <a:gd name="T40" fmla="*/ 194 w 436"/>
                  <a:gd name="T41" fmla="*/ 96 h 214"/>
                  <a:gd name="T42" fmla="*/ 168 w 436"/>
                  <a:gd name="T43" fmla="*/ 91 h 214"/>
                  <a:gd name="T44" fmla="*/ 177 w 436"/>
                  <a:gd name="T45" fmla="*/ 86 h 214"/>
                  <a:gd name="T46" fmla="*/ 185 w 436"/>
                  <a:gd name="T47" fmla="*/ 83 h 214"/>
                  <a:gd name="T48" fmla="*/ 166 w 436"/>
                  <a:gd name="T49" fmla="*/ 72 h 214"/>
                  <a:gd name="T50" fmla="*/ 94 w 436"/>
                  <a:gd name="T51" fmla="*/ 44 h 214"/>
                  <a:gd name="T52" fmla="*/ 85 w 436"/>
                  <a:gd name="T53" fmla="*/ 47 h 214"/>
                  <a:gd name="T54" fmla="*/ 77 w 436"/>
                  <a:gd name="T55" fmla="*/ 44 h 214"/>
                  <a:gd name="T56" fmla="*/ 48 w 436"/>
                  <a:gd name="T57" fmla="*/ 52 h 214"/>
                  <a:gd name="T58" fmla="*/ 34 w 436"/>
                  <a:gd name="T59" fmla="*/ 44 h 2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36"/>
                  <a:gd name="T91" fmla="*/ 0 h 214"/>
                  <a:gd name="T92" fmla="*/ 436 w 436"/>
                  <a:gd name="T93" fmla="*/ 214 h 2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8" name="Freeform 89"/>
              <p:cNvSpPr>
                <a:spLocks noChangeArrowheads="1"/>
              </p:cNvSpPr>
              <p:nvPr/>
            </p:nvSpPr>
            <p:spPr bwMode="auto">
              <a:xfrm>
                <a:off x="3875" y="709"/>
                <a:ext cx="30" cy="27"/>
              </a:xfrm>
              <a:custGeom>
                <a:avLst/>
                <a:gdLst>
                  <a:gd name="T0" fmla="*/ 9 w 43"/>
                  <a:gd name="T1" fmla="*/ 13 h 39"/>
                  <a:gd name="T2" fmla="*/ 17 w 43"/>
                  <a:gd name="T3" fmla="*/ 9 h 39"/>
                  <a:gd name="T4" fmla="*/ 20 w 43"/>
                  <a:gd name="T5" fmla="*/ 15 h 39"/>
                  <a:gd name="T6" fmla="*/ 9 w 43"/>
                  <a:gd name="T7" fmla="*/ 13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39"/>
                  <a:gd name="T14" fmla="*/ 43 w 43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9" name="Freeform 90"/>
              <p:cNvSpPr>
                <a:spLocks noChangeArrowheads="1"/>
              </p:cNvSpPr>
              <p:nvPr/>
            </p:nvSpPr>
            <p:spPr bwMode="auto">
              <a:xfrm>
                <a:off x="3863" y="764"/>
                <a:ext cx="49" cy="31"/>
              </a:xfrm>
              <a:custGeom>
                <a:avLst/>
                <a:gdLst>
                  <a:gd name="T0" fmla="*/ 9 w 65"/>
                  <a:gd name="T1" fmla="*/ 6 h 44"/>
                  <a:gd name="T2" fmla="*/ 32 w 65"/>
                  <a:gd name="T3" fmla="*/ 8 h 44"/>
                  <a:gd name="T4" fmla="*/ 36 w 65"/>
                  <a:gd name="T5" fmla="*/ 14 h 44"/>
                  <a:gd name="T6" fmla="*/ 16 w 65"/>
                  <a:gd name="T7" fmla="*/ 22 h 44"/>
                  <a:gd name="T8" fmla="*/ 0 w 65"/>
                  <a:gd name="T9" fmla="*/ 6 h 44"/>
                  <a:gd name="T10" fmla="*/ 9 w 65"/>
                  <a:gd name="T11" fmla="*/ 6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4"/>
                  <a:gd name="T20" fmla="*/ 65 w 65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Freeform 91"/>
              <p:cNvSpPr>
                <a:spLocks noChangeArrowheads="1"/>
              </p:cNvSpPr>
              <p:nvPr/>
            </p:nvSpPr>
            <p:spPr bwMode="auto">
              <a:xfrm>
                <a:off x="3921" y="805"/>
                <a:ext cx="9" cy="13"/>
              </a:xfrm>
              <a:custGeom>
                <a:avLst/>
                <a:gdLst>
                  <a:gd name="T0" fmla="*/ 1 w 19"/>
                  <a:gd name="T1" fmla="*/ 3 h 23"/>
                  <a:gd name="T2" fmla="*/ 4 w 19"/>
                  <a:gd name="T3" fmla="*/ 1 h 23"/>
                  <a:gd name="T4" fmla="*/ 3 w 19"/>
                  <a:gd name="T5" fmla="*/ 6 h 23"/>
                  <a:gd name="T6" fmla="*/ 0 w 19"/>
                  <a:gd name="T7" fmla="*/ 5 h 23"/>
                  <a:gd name="T8" fmla="*/ 1 w 19"/>
                  <a:gd name="T9" fmla="*/ 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Freeform 92"/>
              <p:cNvSpPr>
                <a:spLocks noChangeArrowheads="1"/>
              </p:cNvSpPr>
              <p:nvPr/>
            </p:nvSpPr>
            <p:spPr bwMode="auto">
              <a:xfrm>
                <a:off x="3500" y="674"/>
                <a:ext cx="159" cy="66"/>
              </a:xfrm>
              <a:custGeom>
                <a:avLst/>
                <a:gdLst>
                  <a:gd name="T0" fmla="*/ 6 w 192"/>
                  <a:gd name="T1" fmla="*/ 0 h 85"/>
                  <a:gd name="T2" fmla="*/ 46 w 192"/>
                  <a:gd name="T3" fmla="*/ 9 h 85"/>
                  <a:gd name="T4" fmla="*/ 55 w 192"/>
                  <a:gd name="T5" fmla="*/ 7 h 85"/>
                  <a:gd name="T6" fmla="*/ 60 w 192"/>
                  <a:gd name="T7" fmla="*/ 0 h 85"/>
                  <a:gd name="T8" fmla="*/ 85 w 192"/>
                  <a:gd name="T9" fmla="*/ 12 h 85"/>
                  <a:gd name="T10" fmla="*/ 94 w 192"/>
                  <a:gd name="T11" fmla="*/ 19 h 85"/>
                  <a:gd name="T12" fmla="*/ 110 w 192"/>
                  <a:gd name="T13" fmla="*/ 24 h 85"/>
                  <a:gd name="T14" fmla="*/ 132 w 192"/>
                  <a:gd name="T15" fmla="*/ 31 h 85"/>
                  <a:gd name="T16" fmla="*/ 121 w 192"/>
                  <a:gd name="T17" fmla="*/ 46 h 85"/>
                  <a:gd name="T18" fmla="*/ 104 w 192"/>
                  <a:gd name="T19" fmla="*/ 36 h 85"/>
                  <a:gd name="T20" fmla="*/ 77 w 192"/>
                  <a:gd name="T21" fmla="*/ 46 h 85"/>
                  <a:gd name="T22" fmla="*/ 69 w 192"/>
                  <a:gd name="T23" fmla="*/ 50 h 85"/>
                  <a:gd name="T24" fmla="*/ 52 w 192"/>
                  <a:gd name="T25" fmla="*/ 41 h 85"/>
                  <a:gd name="T26" fmla="*/ 50 w 192"/>
                  <a:gd name="T27" fmla="*/ 22 h 85"/>
                  <a:gd name="T28" fmla="*/ 22 w 192"/>
                  <a:gd name="T29" fmla="*/ 31 h 85"/>
                  <a:gd name="T30" fmla="*/ 0 w 192"/>
                  <a:gd name="T31" fmla="*/ 19 h 85"/>
                  <a:gd name="T32" fmla="*/ 6 w 192"/>
                  <a:gd name="T33" fmla="*/ 5 h 85"/>
                  <a:gd name="T34" fmla="*/ 14 w 192"/>
                  <a:gd name="T35" fmla="*/ 2 h 85"/>
                  <a:gd name="T36" fmla="*/ 6 w 192"/>
                  <a:gd name="T37" fmla="*/ 0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2"/>
                  <a:gd name="T58" fmla="*/ 0 h 85"/>
                  <a:gd name="T59" fmla="*/ 192 w 192"/>
                  <a:gd name="T60" fmla="*/ 85 h 8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Freeform 93"/>
              <p:cNvSpPr>
                <a:spLocks noChangeArrowheads="1"/>
              </p:cNvSpPr>
              <p:nvPr/>
            </p:nvSpPr>
            <p:spPr bwMode="auto">
              <a:xfrm>
                <a:off x="3129" y="700"/>
                <a:ext cx="1316" cy="428"/>
              </a:xfrm>
              <a:custGeom>
                <a:avLst/>
                <a:gdLst>
                  <a:gd name="T0" fmla="*/ 220 w 1533"/>
                  <a:gd name="T1" fmla="*/ 59 h 504"/>
                  <a:gd name="T2" fmla="*/ 249 w 1533"/>
                  <a:gd name="T3" fmla="*/ 50 h 504"/>
                  <a:gd name="T4" fmla="*/ 282 w 1533"/>
                  <a:gd name="T5" fmla="*/ 31 h 504"/>
                  <a:gd name="T6" fmla="*/ 382 w 1533"/>
                  <a:gd name="T7" fmla="*/ 48 h 504"/>
                  <a:gd name="T8" fmla="*/ 473 w 1533"/>
                  <a:gd name="T9" fmla="*/ 45 h 504"/>
                  <a:gd name="T10" fmla="*/ 479 w 1533"/>
                  <a:gd name="T11" fmla="*/ 2 h 504"/>
                  <a:gd name="T12" fmla="*/ 529 w 1533"/>
                  <a:gd name="T13" fmla="*/ 39 h 504"/>
                  <a:gd name="T14" fmla="*/ 565 w 1533"/>
                  <a:gd name="T15" fmla="*/ 21 h 504"/>
                  <a:gd name="T16" fmla="*/ 570 w 1533"/>
                  <a:gd name="T17" fmla="*/ 16 h 504"/>
                  <a:gd name="T18" fmla="*/ 638 w 1533"/>
                  <a:gd name="T19" fmla="*/ 50 h 504"/>
                  <a:gd name="T20" fmla="*/ 623 w 1533"/>
                  <a:gd name="T21" fmla="*/ 65 h 504"/>
                  <a:gd name="T22" fmla="*/ 617 w 1533"/>
                  <a:gd name="T23" fmla="*/ 97 h 504"/>
                  <a:gd name="T24" fmla="*/ 629 w 1533"/>
                  <a:gd name="T25" fmla="*/ 146 h 504"/>
                  <a:gd name="T26" fmla="*/ 691 w 1533"/>
                  <a:gd name="T27" fmla="*/ 177 h 504"/>
                  <a:gd name="T28" fmla="*/ 789 w 1533"/>
                  <a:gd name="T29" fmla="*/ 194 h 504"/>
                  <a:gd name="T30" fmla="*/ 830 w 1533"/>
                  <a:gd name="T31" fmla="*/ 235 h 504"/>
                  <a:gd name="T32" fmla="*/ 818 w 1533"/>
                  <a:gd name="T33" fmla="*/ 198 h 504"/>
                  <a:gd name="T34" fmla="*/ 773 w 1533"/>
                  <a:gd name="T35" fmla="*/ 140 h 504"/>
                  <a:gd name="T36" fmla="*/ 744 w 1533"/>
                  <a:gd name="T37" fmla="*/ 97 h 504"/>
                  <a:gd name="T38" fmla="*/ 783 w 1533"/>
                  <a:gd name="T39" fmla="*/ 105 h 504"/>
                  <a:gd name="T40" fmla="*/ 845 w 1533"/>
                  <a:gd name="T41" fmla="*/ 108 h 504"/>
                  <a:gd name="T42" fmla="*/ 903 w 1533"/>
                  <a:gd name="T43" fmla="*/ 143 h 504"/>
                  <a:gd name="T44" fmla="*/ 974 w 1533"/>
                  <a:gd name="T45" fmla="*/ 172 h 504"/>
                  <a:gd name="T46" fmla="*/ 1075 w 1533"/>
                  <a:gd name="T47" fmla="*/ 241 h 504"/>
                  <a:gd name="T48" fmla="*/ 1125 w 1533"/>
                  <a:gd name="T49" fmla="*/ 261 h 504"/>
                  <a:gd name="T50" fmla="*/ 1028 w 1533"/>
                  <a:gd name="T51" fmla="*/ 215 h 504"/>
                  <a:gd name="T52" fmla="*/ 971 w 1533"/>
                  <a:gd name="T53" fmla="*/ 287 h 504"/>
                  <a:gd name="T54" fmla="*/ 1034 w 1533"/>
                  <a:gd name="T55" fmla="*/ 299 h 504"/>
                  <a:gd name="T56" fmla="*/ 1045 w 1533"/>
                  <a:gd name="T57" fmla="*/ 339 h 504"/>
                  <a:gd name="T58" fmla="*/ 1024 w 1533"/>
                  <a:gd name="T59" fmla="*/ 316 h 504"/>
                  <a:gd name="T60" fmla="*/ 939 w 1533"/>
                  <a:gd name="T61" fmla="*/ 336 h 504"/>
                  <a:gd name="T62" fmla="*/ 903 w 1533"/>
                  <a:gd name="T63" fmla="*/ 359 h 504"/>
                  <a:gd name="T64" fmla="*/ 903 w 1533"/>
                  <a:gd name="T65" fmla="*/ 318 h 504"/>
                  <a:gd name="T66" fmla="*/ 865 w 1533"/>
                  <a:gd name="T67" fmla="*/ 313 h 504"/>
                  <a:gd name="T68" fmla="*/ 783 w 1533"/>
                  <a:gd name="T69" fmla="*/ 296 h 504"/>
                  <a:gd name="T70" fmla="*/ 700 w 1533"/>
                  <a:gd name="T71" fmla="*/ 241 h 504"/>
                  <a:gd name="T72" fmla="*/ 603 w 1533"/>
                  <a:gd name="T73" fmla="*/ 198 h 504"/>
                  <a:gd name="T74" fmla="*/ 567 w 1533"/>
                  <a:gd name="T75" fmla="*/ 177 h 504"/>
                  <a:gd name="T76" fmla="*/ 502 w 1533"/>
                  <a:gd name="T77" fmla="*/ 163 h 504"/>
                  <a:gd name="T78" fmla="*/ 456 w 1533"/>
                  <a:gd name="T79" fmla="*/ 120 h 504"/>
                  <a:gd name="T80" fmla="*/ 440 w 1533"/>
                  <a:gd name="T81" fmla="*/ 128 h 504"/>
                  <a:gd name="T82" fmla="*/ 385 w 1533"/>
                  <a:gd name="T83" fmla="*/ 111 h 504"/>
                  <a:gd name="T84" fmla="*/ 373 w 1533"/>
                  <a:gd name="T85" fmla="*/ 74 h 504"/>
                  <a:gd name="T86" fmla="*/ 343 w 1533"/>
                  <a:gd name="T87" fmla="*/ 68 h 504"/>
                  <a:gd name="T88" fmla="*/ 314 w 1533"/>
                  <a:gd name="T89" fmla="*/ 114 h 504"/>
                  <a:gd name="T90" fmla="*/ 282 w 1533"/>
                  <a:gd name="T91" fmla="*/ 175 h 504"/>
                  <a:gd name="T92" fmla="*/ 222 w 1533"/>
                  <a:gd name="T93" fmla="*/ 175 h 504"/>
                  <a:gd name="T94" fmla="*/ 175 w 1533"/>
                  <a:gd name="T95" fmla="*/ 183 h 504"/>
                  <a:gd name="T96" fmla="*/ 173 w 1533"/>
                  <a:gd name="T97" fmla="*/ 203 h 504"/>
                  <a:gd name="T98" fmla="*/ 90 w 1533"/>
                  <a:gd name="T99" fmla="*/ 250 h 504"/>
                  <a:gd name="T100" fmla="*/ 64 w 1533"/>
                  <a:gd name="T101" fmla="*/ 270 h 504"/>
                  <a:gd name="T102" fmla="*/ 131 w 1533"/>
                  <a:gd name="T103" fmla="*/ 206 h 504"/>
                  <a:gd name="T104" fmla="*/ 87 w 1533"/>
                  <a:gd name="T105" fmla="*/ 186 h 504"/>
                  <a:gd name="T106" fmla="*/ 25 w 1533"/>
                  <a:gd name="T107" fmla="*/ 177 h 504"/>
                  <a:gd name="T108" fmla="*/ 58 w 1533"/>
                  <a:gd name="T109" fmla="*/ 117 h 504"/>
                  <a:gd name="T110" fmla="*/ 28 w 1533"/>
                  <a:gd name="T111" fmla="*/ 91 h 504"/>
                  <a:gd name="T112" fmla="*/ 22 w 1533"/>
                  <a:gd name="T113" fmla="*/ 82 h 504"/>
                  <a:gd name="T114" fmla="*/ 45 w 1533"/>
                  <a:gd name="T115" fmla="*/ 36 h 5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533"/>
                  <a:gd name="T175" fmla="*/ 0 h 504"/>
                  <a:gd name="T176" fmla="*/ 1533 w 1533"/>
                  <a:gd name="T177" fmla="*/ 504 h 50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3" name="Freeform 94"/>
              <p:cNvSpPr>
                <a:spLocks noChangeArrowheads="1"/>
              </p:cNvSpPr>
              <p:nvPr/>
            </p:nvSpPr>
            <p:spPr bwMode="auto">
              <a:xfrm>
                <a:off x="3469" y="791"/>
                <a:ext cx="513" cy="283"/>
              </a:xfrm>
              <a:custGeom>
                <a:avLst/>
                <a:gdLst>
                  <a:gd name="T0" fmla="*/ 227 w 602"/>
                  <a:gd name="T1" fmla="*/ 238 h 336"/>
                  <a:gd name="T2" fmla="*/ 145 w 602"/>
                  <a:gd name="T3" fmla="*/ 199 h 336"/>
                  <a:gd name="T4" fmla="*/ 140 w 602"/>
                  <a:gd name="T5" fmla="*/ 190 h 336"/>
                  <a:gd name="T6" fmla="*/ 142 w 602"/>
                  <a:gd name="T7" fmla="*/ 182 h 336"/>
                  <a:gd name="T8" fmla="*/ 128 w 602"/>
                  <a:gd name="T9" fmla="*/ 179 h 336"/>
                  <a:gd name="T10" fmla="*/ 101 w 602"/>
                  <a:gd name="T11" fmla="*/ 168 h 336"/>
                  <a:gd name="T12" fmla="*/ 93 w 602"/>
                  <a:gd name="T13" fmla="*/ 170 h 336"/>
                  <a:gd name="T14" fmla="*/ 107 w 602"/>
                  <a:gd name="T15" fmla="*/ 184 h 336"/>
                  <a:gd name="T16" fmla="*/ 95 w 602"/>
                  <a:gd name="T17" fmla="*/ 182 h 336"/>
                  <a:gd name="T18" fmla="*/ 90 w 602"/>
                  <a:gd name="T19" fmla="*/ 159 h 336"/>
                  <a:gd name="T20" fmla="*/ 72 w 602"/>
                  <a:gd name="T21" fmla="*/ 136 h 336"/>
                  <a:gd name="T22" fmla="*/ 6 w 602"/>
                  <a:gd name="T23" fmla="*/ 99 h 336"/>
                  <a:gd name="T24" fmla="*/ 14 w 602"/>
                  <a:gd name="T25" fmla="*/ 71 h 336"/>
                  <a:gd name="T26" fmla="*/ 23 w 602"/>
                  <a:gd name="T27" fmla="*/ 3 h 336"/>
                  <a:gd name="T28" fmla="*/ 58 w 602"/>
                  <a:gd name="T29" fmla="*/ 0 h 336"/>
                  <a:gd name="T30" fmla="*/ 72 w 602"/>
                  <a:gd name="T31" fmla="*/ 14 h 336"/>
                  <a:gd name="T32" fmla="*/ 90 w 602"/>
                  <a:gd name="T33" fmla="*/ 20 h 336"/>
                  <a:gd name="T34" fmla="*/ 99 w 602"/>
                  <a:gd name="T35" fmla="*/ 23 h 336"/>
                  <a:gd name="T36" fmla="*/ 136 w 602"/>
                  <a:gd name="T37" fmla="*/ 51 h 336"/>
                  <a:gd name="T38" fmla="*/ 134 w 602"/>
                  <a:gd name="T39" fmla="*/ 62 h 336"/>
                  <a:gd name="T40" fmla="*/ 159 w 602"/>
                  <a:gd name="T41" fmla="*/ 74 h 336"/>
                  <a:gd name="T42" fmla="*/ 212 w 602"/>
                  <a:gd name="T43" fmla="*/ 83 h 336"/>
                  <a:gd name="T44" fmla="*/ 223 w 602"/>
                  <a:gd name="T45" fmla="*/ 93 h 336"/>
                  <a:gd name="T46" fmla="*/ 250 w 602"/>
                  <a:gd name="T47" fmla="*/ 79 h 336"/>
                  <a:gd name="T48" fmla="*/ 276 w 602"/>
                  <a:gd name="T49" fmla="*/ 97 h 336"/>
                  <a:gd name="T50" fmla="*/ 293 w 602"/>
                  <a:gd name="T51" fmla="*/ 102 h 336"/>
                  <a:gd name="T52" fmla="*/ 317 w 602"/>
                  <a:gd name="T53" fmla="*/ 120 h 336"/>
                  <a:gd name="T54" fmla="*/ 343 w 602"/>
                  <a:gd name="T55" fmla="*/ 136 h 336"/>
                  <a:gd name="T56" fmla="*/ 357 w 602"/>
                  <a:gd name="T57" fmla="*/ 153 h 336"/>
                  <a:gd name="T58" fmla="*/ 401 w 602"/>
                  <a:gd name="T59" fmla="*/ 174 h 336"/>
                  <a:gd name="T60" fmla="*/ 389 w 602"/>
                  <a:gd name="T61" fmla="*/ 179 h 336"/>
                  <a:gd name="T62" fmla="*/ 366 w 602"/>
                  <a:gd name="T63" fmla="*/ 162 h 336"/>
                  <a:gd name="T64" fmla="*/ 357 w 602"/>
                  <a:gd name="T65" fmla="*/ 162 h 336"/>
                  <a:gd name="T66" fmla="*/ 375 w 602"/>
                  <a:gd name="T67" fmla="*/ 187 h 336"/>
                  <a:gd name="T68" fmla="*/ 424 w 602"/>
                  <a:gd name="T69" fmla="*/ 195 h 336"/>
                  <a:gd name="T70" fmla="*/ 433 w 602"/>
                  <a:gd name="T71" fmla="*/ 216 h 336"/>
                  <a:gd name="T72" fmla="*/ 398 w 602"/>
                  <a:gd name="T73" fmla="*/ 218 h 336"/>
                  <a:gd name="T74" fmla="*/ 227 w 602"/>
                  <a:gd name="T75" fmla="*/ 238 h 3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02"/>
                  <a:gd name="T115" fmla="*/ 0 h 336"/>
                  <a:gd name="T116" fmla="*/ 602 w 602"/>
                  <a:gd name="T117" fmla="*/ 336 h 3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Freeform 95"/>
              <p:cNvSpPr>
                <a:spLocks noChangeArrowheads="1"/>
              </p:cNvSpPr>
              <p:nvPr/>
            </p:nvSpPr>
            <p:spPr bwMode="auto">
              <a:xfrm>
                <a:off x="3113" y="853"/>
                <a:ext cx="21" cy="15"/>
              </a:xfrm>
              <a:custGeom>
                <a:avLst/>
                <a:gdLst>
                  <a:gd name="T0" fmla="*/ 11 w 33"/>
                  <a:gd name="T1" fmla="*/ 7 h 25"/>
                  <a:gd name="T2" fmla="*/ 10 w 33"/>
                  <a:gd name="T3" fmla="*/ 0 h 25"/>
                  <a:gd name="T4" fmla="*/ 13 w 33"/>
                  <a:gd name="T5" fmla="*/ 4 h 25"/>
                  <a:gd name="T6" fmla="*/ 11 w 33"/>
                  <a:gd name="T7" fmla="*/ 8 h 25"/>
                  <a:gd name="T8" fmla="*/ 11 w 33"/>
                  <a:gd name="T9" fmla="*/ 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5"/>
                  <a:gd name="T17" fmla="*/ 33 w 33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5" name="Freeform 96"/>
              <p:cNvSpPr>
                <a:spLocks noChangeArrowheads="1"/>
              </p:cNvSpPr>
              <p:nvPr/>
            </p:nvSpPr>
            <p:spPr bwMode="auto">
              <a:xfrm>
                <a:off x="2980" y="736"/>
                <a:ext cx="36" cy="7"/>
              </a:xfrm>
              <a:custGeom>
                <a:avLst/>
                <a:gdLst>
                  <a:gd name="T0" fmla="*/ 17 w 50"/>
                  <a:gd name="T1" fmla="*/ 3 h 16"/>
                  <a:gd name="T2" fmla="*/ 22 w 50"/>
                  <a:gd name="T3" fmla="*/ 0 h 16"/>
                  <a:gd name="T4" fmla="*/ 17 w 50"/>
                  <a:gd name="T5" fmla="*/ 3 h 16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6"/>
                  <a:gd name="T11" fmla="*/ 50 w 5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6" name="Freeform 97"/>
              <p:cNvSpPr>
                <a:spLocks noChangeArrowheads="1"/>
              </p:cNvSpPr>
              <p:nvPr/>
            </p:nvSpPr>
            <p:spPr bwMode="auto">
              <a:xfrm>
                <a:off x="2967" y="1010"/>
                <a:ext cx="26" cy="26"/>
              </a:xfrm>
              <a:custGeom>
                <a:avLst/>
                <a:gdLst>
                  <a:gd name="T0" fmla="*/ 10 w 38"/>
                  <a:gd name="T1" fmla="*/ 11 h 38"/>
                  <a:gd name="T2" fmla="*/ 14 w 38"/>
                  <a:gd name="T3" fmla="*/ 3 h 38"/>
                  <a:gd name="T4" fmla="*/ 17 w 38"/>
                  <a:gd name="T5" fmla="*/ 9 h 38"/>
                  <a:gd name="T6" fmla="*/ 10 w 38"/>
                  <a:gd name="T7" fmla="*/ 11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38"/>
                  <a:gd name="T14" fmla="*/ 38 w 38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7" name="Freeform 98"/>
              <p:cNvSpPr>
                <a:spLocks noChangeArrowheads="1"/>
              </p:cNvSpPr>
              <p:nvPr/>
            </p:nvSpPr>
            <p:spPr bwMode="auto">
              <a:xfrm>
                <a:off x="3013" y="1019"/>
                <a:ext cx="13" cy="10"/>
              </a:xfrm>
              <a:custGeom>
                <a:avLst/>
                <a:gdLst>
                  <a:gd name="T0" fmla="*/ 4 w 23"/>
                  <a:gd name="T1" fmla="*/ 4 h 20"/>
                  <a:gd name="T2" fmla="*/ 1 w 23"/>
                  <a:gd name="T3" fmla="*/ 1 h 20"/>
                  <a:gd name="T4" fmla="*/ 6 w 23"/>
                  <a:gd name="T5" fmla="*/ 2 h 20"/>
                  <a:gd name="T6" fmla="*/ 5 w 23"/>
                  <a:gd name="T7" fmla="*/ 5 h 20"/>
                  <a:gd name="T8" fmla="*/ 4 w 23"/>
                  <a:gd name="T9" fmla="*/ 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0"/>
                  <a:gd name="T17" fmla="*/ 23 w 2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Freeform 99"/>
              <p:cNvSpPr>
                <a:spLocks noChangeArrowheads="1"/>
              </p:cNvSpPr>
              <p:nvPr/>
            </p:nvSpPr>
            <p:spPr bwMode="auto">
              <a:xfrm>
                <a:off x="2758" y="1108"/>
                <a:ext cx="28" cy="18"/>
              </a:xfrm>
              <a:custGeom>
                <a:avLst/>
                <a:gdLst>
                  <a:gd name="T0" fmla="*/ 0 w 41"/>
                  <a:gd name="T1" fmla="*/ 10 h 29"/>
                  <a:gd name="T2" fmla="*/ 5 w 41"/>
                  <a:gd name="T3" fmla="*/ 11 h 29"/>
                  <a:gd name="T4" fmla="*/ 0 w 41"/>
                  <a:gd name="T5" fmla="*/ 10 h 29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9"/>
                  <a:gd name="T11" fmla="*/ 41 w 4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Freeform 100"/>
              <p:cNvSpPr>
                <a:spLocks noChangeArrowheads="1"/>
              </p:cNvSpPr>
              <p:nvPr/>
            </p:nvSpPr>
            <p:spPr bwMode="auto">
              <a:xfrm>
                <a:off x="2640" y="657"/>
                <a:ext cx="127" cy="41"/>
              </a:xfrm>
              <a:custGeom>
                <a:avLst/>
                <a:gdLst>
                  <a:gd name="T0" fmla="*/ 11 w 156"/>
                  <a:gd name="T1" fmla="*/ 17 h 56"/>
                  <a:gd name="T2" fmla="*/ 19 w 156"/>
                  <a:gd name="T3" fmla="*/ 0 h 56"/>
                  <a:gd name="T4" fmla="*/ 45 w 156"/>
                  <a:gd name="T5" fmla="*/ 7 h 56"/>
                  <a:gd name="T6" fmla="*/ 87 w 156"/>
                  <a:gd name="T7" fmla="*/ 11 h 56"/>
                  <a:gd name="T8" fmla="*/ 69 w 156"/>
                  <a:gd name="T9" fmla="*/ 15 h 56"/>
                  <a:gd name="T10" fmla="*/ 37 w 156"/>
                  <a:gd name="T11" fmla="*/ 15 h 56"/>
                  <a:gd name="T12" fmla="*/ 21 w 156"/>
                  <a:gd name="T13" fmla="*/ 19 h 56"/>
                  <a:gd name="T14" fmla="*/ 11 w 156"/>
                  <a:gd name="T15" fmla="*/ 17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56"/>
                  <a:gd name="T26" fmla="*/ 156 w 15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Freeform 101"/>
              <p:cNvSpPr>
                <a:spLocks noChangeArrowheads="1"/>
              </p:cNvSpPr>
              <p:nvPr/>
            </p:nvSpPr>
            <p:spPr bwMode="auto">
              <a:xfrm>
                <a:off x="2321" y="570"/>
                <a:ext cx="54" cy="15"/>
              </a:xfrm>
              <a:custGeom>
                <a:avLst/>
                <a:gdLst>
                  <a:gd name="T0" fmla="*/ 31 w 71"/>
                  <a:gd name="T1" fmla="*/ 5 h 26"/>
                  <a:gd name="T2" fmla="*/ 24 w 71"/>
                  <a:gd name="T3" fmla="*/ 0 h 26"/>
                  <a:gd name="T4" fmla="*/ 38 w 71"/>
                  <a:gd name="T5" fmla="*/ 3 h 26"/>
                  <a:gd name="T6" fmla="*/ 36 w 71"/>
                  <a:gd name="T7" fmla="*/ 8 h 26"/>
                  <a:gd name="T8" fmla="*/ 31 w 71"/>
                  <a:gd name="T9" fmla="*/ 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26"/>
                  <a:gd name="T17" fmla="*/ 71 w 7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1" name="Freeform 102"/>
              <p:cNvSpPr>
                <a:spLocks noChangeArrowheads="1"/>
              </p:cNvSpPr>
              <p:nvPr/>
            </p:nvSpPr>
            <p:spPr bwMode="auto">
              <a:xfrm>
                <a:off x="2343" y="591"/>
                <a:ext cx="50" cy="27"/>
              </a:xfrm>
              <a:custGeom>
                <a:avLst/>
                <a:gdLst>
                  <a:gd name="T0" fmla="*/ 0 w 66"/>
                  <a:gd name="T1" fmla="*/ 5 h 40"/>
                  <a:gd name="T2" fmla="*/ 34 w 66"/>
                  <a:gd name="T3" fmla="*/ 3 h 40"/>
                  <a:gd name="T4" fmla="*/ 25 w 66"/>
                  <a:gd name="T5" fmla="*/ 18 h 40"/>
                  <a:gd name="T6" fmla="*/ 2 w 66"/>
                  <a:gd name="T7" fmla="*/ 9 h 40"/>
                  <a:gd name="T8" fmla="*/ 0 w 66"/>
                  <a:gd name="T9" fmla="*/ 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0"/>
                  <a:gd name="T17" fmla="*/ 66 w 6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Freeform 103"/>
              <p:cNvSpPr>
                <a:spLocks noChangeArrowheads="1"/>
              </p:cNvSpPr>
              <p:nvPr/>
            </p:nvSpPr>
            <p:spPr bwMode="auto">
              <a:xfrm>
                <a:off x="2391" y="612"/>
                <a:ext cx="40" cy="17"/>
              </a:xfrm>
              <a:custGeom>
                <a:avLst/>
                <a:gdLst>
                  <a:gd name="T0" fmla="*/ 0 w 55"/>
                  <a:gd name="T1" fmla="*/ 7 h 28"/>
                  <a:gd name="T2" fmla="*/ 7 w 55"/>
                  <a:gd name="T3" fmla="*/ 3 h 28"/>
                  <a:gd name="T4" fmla="*/ 19 w 55"/>
                  <a:gd name="T5" fmla="*/ 0 h 28"/>
                  <a:gd name="T6" fmla="*/ 0 w 55"/>
                  <a:gd name="T7" fmla="*/ 7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28"/>
                  <a:gd name="T14" fmla="*/ 55 w 55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Freeform 104"/>
              <p:cNvSpPr>
                <a:spLocks noChangeArrowheads="1"/>
              </p:cNvSpPr>
              <p:nvPr/>
            </p:nvSpPr>
            <p:spPr bwMode="auto">
              <a:xfrm>
                <a:off x="1763" y="639"/>
                <a:ext cx="1365" cy="770"/>
              </a:xfrm>
              <a:custGeom>
                <a:avLst/>
                <a:gdLst>
                  <a:gd name="T0" fmla="*/ 212 w 1589"/>
                  <a:gd name="T1" fmla="*/ 91 h 900"/>
                  <a:gd name="T2" fmla="*/ 242 w 1589"/>
                  <a:gd name="T3" fmla="*/ 79 h 900"/>
                  <a:gd name="T4" fmla="*/ 292 w 1589"/>
                  <a:gd name="T5" fmla="*/ 53 h 900"/>
                  <a:gd name="T6" fmla="*/ 228 w 1589"/>
                  <a:gd name="T7" fmla="*/ 140 h 900"/>
                  <a:gd name="T8" fmla="*/ 263 w 1589"/>
                  <a:gd name="T9" fmla="*/ 123 h 900"/>
                  <a:gd name="T10" fmla="*/ 298 w 1589"/>
                  <a:gd name="T11" fmla="*/ 111 h 900"/>
                  <a:gd name="T12" fmla="*/ 351 w 1589"/>
                  <a:gd name="T13" fmla="*/ 64 h 900"/>
                  <a:gd name="T14" fmla="*/ 360 w 1589"/>
                  <a:gd name="T15" fmla="*/ 76 h 900"/>
                  <a:gd name="T16" fmla="*/ 407 w 1589"/>
                  <a:gd name="T17" fmla="*/ 41 h 900"/>
                  <a:gd name="T18" fmla="*/ 578 w 1589"/>
                  <a:gd name="T19" fmla="*/ 6 h 900"/>
                  <a:gd name="T20" fmla="*/ 532 w 1589"/>
                  <a:gd name="T21" fmla="*/ 68 h 900"/>
                  <a:gd name="T22" fmla="*/ 617 w 1589"/>
                  <a:gd name="T23" fmla="*/ 50 h 900"/>
                  <a:gd name="T24" fmla="*/ 691 w 1589"/>
                  <a:gd name="T25" fmla="*/ 56 h 900"/>
                  <a:gd name="T26" fmla="*/ 703 w 1589"/>
                  <a:gd name="T27" fmla="*/ 88 h 900"/>
                  <a:gd name="T28" fmla="*/ 732 w 1589"/>
                  <a:gd name="T29" fmla="*/ 82 h 900"/>
                  <a:gd name="T30" fmla="*/ 773 w 1589"/>
                  <a:gd name="T31" fmla="*/ 74 h 900"/>
                  <a:gd name="T32" fmla="*/ 806 w 1589"/>
                  <a:gd name="T33" fmla="*/ 56 h 900"/>
                  <a:gd name="T34" fmla="*/ 812 w 1589"/>
                  <a:gd name="T35" fmla="*/ 79 h 900"/>
                  <a:gd name="T36" fmla="*/ 847 w 1589"/>
                  <a:gd name="T37" fmla="*/ 74 h 900"/>
                  <a:gd name="T38" fmla="*/ 898 w 1589"/>
                  <a:gd name="T39" fmla="*/ 97 h 900"/>
                  <a:gd name="T40" fmla="*/ 954 w 1589"/>
                  <a:gd name="T41" fmla="*/ 111 h 900"/>
                  <a:gd name="T42" fmla="*/ 995 w 1589"/>
                  <a:gd name="T43" fmla="*/ 109 h 900"/>
                  <a:gd name="T44" fmla="*/ 1128 w 1589"/>
                  <a:gd name="T45" fmla="*/ 152 h 900"/>
                  <a:gd name="T46" fmla="*/ 1112 w 1589"/>
                  <a:gd name="T47" fmla="*/ 169 h 900"/>
                  <a:gd name="T48" fmla="*/ 1089 w 1589"/>
                  <a:gd name="T49" fmla="*/ 205 h 900"/>
                  <a:gd name="T50" fmla="*/ 992 w 1589"/>
                  <a:gd name="T51" fmla="*/ 234 h 900"/>
                  <a:gd name="T52" fmla="*/ 948 w 1589"/>
                  <a:gd name="T53" fmla="*/ 275 h 900"/>
                  <a:gd name="T54" fmla="*/ 924 w 1589"/>
                  <a:gd name="T55" fmla="*/ 328 h 900"/>
                  <a:gd name="T56" fmla="*/ 945 w 1589"/>
                  <a:gd name="T57" fmla="*/ 237 h 900"/>
                  <a:gd name="T58" fmla="*/ 918 w 1589"/>
                  <a:gd name="T59" fmla="*/ 222 h 900"/>
                  <a:gd name="T60" fmla="*/ 871 w 1589"/>
                  <a:gd name="T61" fmla="*/ 264 h 900"/>
                  <a:gd name="T62" fmla="*/ 841 w 1589"/>
                  <a:gd name="T63" fmla="*/ 249 h 900"/>
                  <a:gd name="T64" fmla="*/ 738 w 1589"/>
                  <a:gd name="T65" fmla="*/ 284 h 900"/>
                  <a:gd name="T66" fmla="*/ 723 w 1589"/>
                  <a:gd name="T67" fmla="*/ 311 h 900"/>
                  <a:gd name="T68" fmla="*/ 762 w 1589"/>
                  <a:gd name="T69" fmla="*/ 342 h 900"/>
                  <a:gd name="T70" fmla="*/ 679 w 1589"/>
                  <a:gd name="T71" fmla="*/ 480 h 900"/>
                  <a:gd name="T72" fmla="*/ 627 w 1589"/>
                  <a:gd name="T73" fmla="*/ 542 h 900"/>
                  <a:gd name="T74" fmla="*/ 627 w 1589"/>
                  <a:gd name="T75" fmla="*/ 593 h 900"/>
                  <a:gd name="T76" fmla="*/ 602 w 1589"/>
                  <a:gd name="T77" fmla="*/ 556 h 900"/>
                  <a:gd name="T78" fmla="*/ 594 w 1589"/>
                  <a:gd name="T79" fmla="*/ 521 h 900"/>
                  <a:gd name="T80" fmla="*/ 514 w 1589"/>
                  <a:gd name="T81" fmla="*/ 533 h 900"/>
                  <a:gd name="T82" fmla="*/ 539 w 1589"/>
                  <a:gd name="T83" fmla="*/ 601 h 900"/>
                  <a:gd name="T84" fmla="*/ 543 w 1589"/>
                  <a:gd name="T85" fmla="*/ 641 h 900"/>
                  <a:gd name="T86" fmla="*/ 177 w 1589"/>
                  <a:gd name="T87" fmla="*/ 105 h 90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89"/>
                  <a:gd name="T133" fmla="*/ 0 h 900"/>
                  <a:gd name="T134" fmla="*/ 1589 w 1589"/>
                  <a:gd name="T135" fmla="*/ 900 h 90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Freeform 105"/>
              <p:cNvSpPr>
                <a:spLocks noChangeArrowheads="1"/>
              </p:cNvSpPr>
              <p:nvPr/>
            </p:nvSpPr>
            <p:spPr bwMode="auto">
              <a:xfrm>
                <a:off x="2650" y="1018"/>
                <a:ext cx="33" cy="135"/>
              </a:xfrm>
              <a:custGeom>
                <a:avLst/>
                <a:gdLst>
                  <a:gd name="T0" fmla="*/ 3 w 47"/>
                  <a:gd name="T1" fmla="*/ 105 h 165"/>
                  <a:gd name="T2" fmla="*/ 8 w 47"/>
                  <a:gd name="T3" fmla="*/ 72 h 165"/>
                  <a:gd name="T4" fmla="*/ 8 w 47"/>
                  <a:gd name="T5" fmla="*/ 46 h 165"/>
                  <a:gd name="T6" fmla="*/ 6 w 47"/>
                  <a:gd name="T7" fmla="*/ 27 h 165"/>
                  <a:gd name="T8" fmla="*/ 8 w 47"/>
                  <a:gd name="T9" fmla="*/ 8 h 165"/>
                  <a:gd name="T10" fmla="*/ 11 w 47"/>
                  <a:gd name="T11" fmla="*/ 0 h 165"/>
                  <a:gd name="T12" fmla="*/ 15 w 47"/>
                  <a:gd name="T13" fmla="*/ 20 h 165"/>
                  <a:gd name="T14" fmla="*/ 23 w 47"/>
                  <a:gd name="T15" fmla="*/ 65 h 165"/>
                  <a:gd name="T16" fmla="*/ 15 w 47"/>
                  <a:gd name="T17" fmla="*/ 72 h 165"/>
                  <a:gd name="T18" fmla="*/ 11 w 47"/>
                  <a:gd name="T19" fmla="*/ 84 h 165"/>
                  <a:gd name="T20" fmla="*/ 11 w 47"/>
                  <a:gd name="T21" fmla="*/ 88 h 165"/>
                  <a:gd name="T22" fmla="*/ 13 w 47"/>
                  <a:gd name="T23" fmla="*/ 90 h 165"/>
                  <a:gd name="T24" fmla="*/ 15 w 47"/>
                  <a:gd name="T25" fmla="*/ 97 h 165"/>
                  <a:gd name="T26" fmla="*/ 6 w 47"/>
                  <a:gd name="T27" fmla="*/ 99 h 165"/>
                  <a:gd name="T28" fmla="*/ 4 w 47"/>
                  <a:gd name="T29" fmla="*/ 107 h 165"/>
                  <a:gd name="T30" fmla="*/ 1 w 47"/>
                  <a:gd name="T31" fmla="*/ 103 h 165"/>
                  <a:gd name="T32" fmla="*/ 3 w 47"/>
                  <a:gd name="T33" fmla="*/ 105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165"/>
                  <a:gd name="T53" fmla="*/ 47 w 47"/>
                  <a:gd name="T54" fmla="*/ 165 h 1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5" name="Freeform 106"/>
              <p:cNvSpPr>
                <a:spLocks noChangeArrowheads="1"/>
              </p:cNvSpPr>
              <p:nvPr/>
            </p:nvSpPr>
            <p:spPr bwMode="auto">
              <a:xfrm>
                <a:off x="2626" y="1137"/>
                <a:ext cx="112" cy="82"/>
              </a:xfrm>
              <a:custGeom>
                <a:avLst/>
                <a:gdLst>
                  <a:gd name="T0" fmla="*/ 17 w 138"/>
                  <a:gd name="T1" fmla="*/ 39 h 103"/>
                  <a:gd name="T2" fmla="*/ 19 w 138"/>
                  <a:gd name="T3" fmla="*/ 27 h 103"/>
                  <a:gd name="T4" fmla="*/ 33 w 138"/>
                  <a:gd name="T5" fmla="*/ 21 h 103"/>
                  <a:gd name="T6" fmla="*/ 36 w 138"/>
                  <a:gd name="T7" fmla="*/ 29 h 103"/>
                  <a:gd name="T8" fmla="*/ 44 w 138"/>
                  <a:gd name="T9" fmla="*/ 31 h 103"/>
                  <a:gd name="T10" fmla="*/ 53 w 138"/>
                  <a:gd name="T11" fmla="*/ 35 h 103"/>
                  <a:gd name="T12" fmla="*/ 76 w 138"/>
                  <a:gd name="T13" fmla="*/ 21 h 103"/>
                  <a:gd name="T14" fmla="*/ 86 w 138"/>
                  <a:gd name="T15" fmla="*/ 11 h 103"/>
                  <a:gd name="T16" fmla="*/ 91 w 138"/>
                  <a:gd name="T17" fmla="*/ 7 h 103"/>
                  <a:gd name="T18" fmla="*/ 70 w 138"/>
                  <a:gd name="T19" fmla="*/ 31 h 103"/>
                  <a:gd name="T20" fmla="*/ 55 w 138"/>
                  <a:gd name="T21" fmla="*/ 42 h 103"/>
                  <a:gd name="T22" fmla="*/ 44 w 138"/>
                  <a:gd name="T23" fmla="*/ 51 h 103"/>
                  <a:gd name="T24" fmla="*/ 32 w 138"/>
                  <a:gd name="T25" fmla="*/ 65 h 103"/>
                  <a:gd name="T26" fmla="*/ 17 w 138"/>
                  <a:gd name="T27" fmla="*/ 57 h 103"/>
                  <a:gd name="T28" fmla="*/ 13 w 138"/>
                  <a:gd name="T29" fmla="*/ 55 h 103"/>
                  <a:gd name="T30" fmla="*/ 15 w 138"/>
                  <a:gd name="T31" fmla="*/ 61 h 103"/>
                  <a:gd name="T32" fmla="*/ 0 w 138"/>
                  <a:gd name="T33" fmla="*/ 61 h 103"/>
                  <a:gd name="T34" fmla="*/ 6 w 138"/>
                  <a:gd name="T35" fmla="*/ 50 h 103"/>
                  <a:gd name="T36" fmla="*/ 17 w 138"/>
                  <a:gd name="T37" fmla="*/ 39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8"/>
                  <a:gd name="T58" fmla="*/ 0 h 103"/>
                  <a:gd name="T59" fmla="*/ 138 w 138"/>
                  <a:gd name="T60" fmla="*/ 103 h 1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6" name="Freeform 107"/>
              <p:cNvSpPr>
                <a:spLocks noChangeArrowheads="1"/>
              </p:cNvSpPr>
              <p:nvPr/>
            </p:nvSpPr>
            <p:spPr bwMode="auto">
              <a:xfrm>
                <a:off x="2497" y="1221"/>
                <a:ext cx="155" cy="178"/>
              </a:xfrm>
              <a:custGeom>
                <a:avLst/>
                <a:gdLst>
                  <a:gd name="T0" fmla="*/ 107 w 188"/>
                  <a:gd name="T1" fmla="*/ 17 h 214"/>
                  <a:gd name="T2" fmla="*/ 109 w 188"/>
                  <a:gd name="T3" fmla="*/ 4 h 214"/>
                  <a:gd name="T4" fmla="*/ 115 w 188"/>
                  <a:gd name="T5" fmla="*/ 0 h 214"/>
                  <a:gd name="T6" fmla="*/ 124 w 188"/>
                  <a:gd name="T7" fmla="*/ 17 h 214"/>
                  <a:gd name="T8" fmla="*/ 128 w 188"/>
                  <a:gd name="T9" fmla="*/ 29 h 214"/>
                  <a:gd name="T10" fmla="*/ 121 w 188"/>
                  <a:gd name="T11" fmla="*/ 40 h 214"/>
                  <a:gd name="T12" fmla="*/ 115 w 188"/>
                  <a:gd name="T13" fmla="*/ 52 h 214"/>
                  <a:gd name="T14" fmla="*/ 110 w 188"/>
                  <a:gd name="T15" fmla="*/ 87 h 214"/>
                  <a:gd name="T16" fmla="*/ 98 w 188"/>
                  <a:gd name="T17" fmla="*/ 94 h 214"/>
                  <a:gd name="T18" fmla="*/ 82 w 188"/>
                  <a:gd name="T19" fmla="*/ 96 h 214"/>
                  <a:gd name="T20" fmla="*/ 76 w 188"/>
                  <a:gd name="T21" fmla="*/ 86 h 214"/>
                  <a:gd name="T22" fmla="*/ 69 w 188"/>
                  <a:gd name="T23" fmla="*/ 101 h 214"/>
                  <a:gd name="T24" fmla="*/ 61 w 188"/>
                  <a:gd name="T25" fmla="*/ 104 h 214"/>
                  <a:gd name="T26" fmla="*/ 54 w 188"/>
                  <a:gd name="T27" fmla="*/ 91 h 214"/>
                  <a:gd name="T28" fmla="*/ 40 w 188"/>
                  <a:gd name="T29" fmla="*/ 100 h 214"/>
                  <a:gd name="T30" fmla="*/ 52 w 188"/>
                  <a:gd name="T31" fmla="*/ 98 h 214"/>
                  <a:gd name="T32" fmla="*/ 53 w 188"/>
                  <a:gd name="T33" fmla="*/ 111 h 214"/>
                  <a:gd name="T34" fmla="*/ 40 w 188"/>
                  <a:gd name="T35" fmla="*/ 115 h 214"/>
                  <a:gd name="T36" fmla="*/ 23 w 188"/>
                  <a:gd name="T37" fmla="*/ 115 h 214"/>
                  <a:gd name="T38" fmla="*/ 25 w 188"/>
                  <a:gd name="T39" fmla="*/ 106 h 214"/>
                  <a:gd name="T40" fmla="*/ 31 w 188"/>
                  <a:gd name="T41" fmla="*/ 100 h 214"/>
                  <a:gd name="T42" fmla="*/ 23 w 188"/>
                  <a:gd name="T43" fmla="*/ 102 h 214"/>
                  <a:gd name="T44" fmla="*/ 17 w 188"/>
                  <a:gd name="T45" fmla="*/ 115 h 214"/>
                  <a:gd name="T46" fmla="*/ 21 w 188"/>
                  <a:gd name="T47" fmla="*/ 131 h 214"/>
                  <a:gd name="T48" fmla="*/ 10 w 188"/>
                  <a:gd name="T49" fmla="*/ 138 h 214"/>
                  <a:gd name="T50" fmla="*/ 0 w 188"/>
                  <a:gd name="T51" fmla="*/ 148 h 214"/>
                  <a:gd name="T52" fmla="*/ 6 w 188"/>
                  <a:gd name="T53" fmla="*/ 130 h 214"/>
                  <a:gd name="T54" fmla="*/ 0 w 188"/>
                  <a:gd name="T55" fmla="*/ 113 h 214"/>
                  <a:gd name="T56" fmla="*/ 10 w 188"/>
                  <a:gd name="T57" fmla="*/ 105 h 214"/>
                  <a:gd name="T58" fmla="*/ 21 w 188"/>
                  <a:gd name="T59" fmla="*/ 92 h 214"/>
                  <a:gd name="T60" fmla="*/ 30 w 188"/>
                  <a:gd name="T61" fmla="*/ 82 h 214"/>
                  <a:gd name="T62" fmla="*/ 49 w 188"/>
                  <a:gd name="T63" fmla="*/ 80 h 214"/>
                  <a:gd name="T64" fmla="*/ 57 w 188"/>
                  <a:gd name="T65" fmla="*/ 77 h 214"/>
                  <a:gd name="T66" fmla="*/ 78 w 188"/>
                  <a:gd name="T67" fmla="*/ 54 h 214"/>
                  <a:gd name="T68" fmla="*/ 82 w 188"/>
                  <a:gd name="T69" fmla="*/ 64 h 214"/>
                  <a:gd name="T70" fmla="*/ 90 w 188"/>
                  <a:gd name="T71" fmla="*/ 52 h 214"/>
                  <a:gd name="T72" fmla="*/ 102 w 188"/>
                  <a:gd name="T73" fmla="*/ 37 h 214"/>
                  <a:gd name="T74" fmla="*/ 105 w 188"/>
                  <a:gd name="T75" fmla="*/ 29 h 214"/>
                  <a:gd name="T76" fmla="*/ 101 w 188"/>
                  <a:gd name="T77" fmla="*/ 27 h 214"/>
                  <a:gd name="T78" fmla="*/ 103 w 188"/>
                  <a:gd name="T79" fmla="*/ 22 h 214"/>
                  <a:gd name="T80" fmla="*/ 107 w 188"/>
                  <a:gd name="T81" fmla="*/ 17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8"/>
                  <a:gd name="T124" fmla="*/ 0 h 214"/>
                  <a:gd name="T125" fmla="*/ 188 w 188"/>
                  <a:gd name="T126" fmla="*/ 214 h 2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7" name="Freeform 108"/>
              <p:cNvSpPr>
                <a:spLocks noChangeArrowheads="1"/>
              </p:cNvSpPr>
              <p:nvPr/>
            </p:nvSpPr>
            <p:spPr bwMode="auto">
              <a:xfrm>
                <a:off x="2606" y="1274"/>
                <a:ext cx="4" cy="4"/>
              </a:xfrm>
              <a:custGeom>
                <a:avLst/>
                <a:gdLst>
                  <a:gd name="T0" fmla="*/ 0 w 13"/>
                  <a:gd name="T1" fmla="*/ 1 h 13"/>
                  <a:gd name="T2" fmla="*/ 0 w 13"/>
                  <a:gd name="T3" fmla="*/ 1 h 13"/>
                  <a:gd name="T4" fmla="*/ 0 w 13"/>
                  <a:gd name="T5" fmla="*/ 1 h 13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3"/>
                  <a:gd name="T11" fmla="*/ 13 w 1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8" name="Freeform 109"/>
              <p:cNvSpPr>
                <a:spLocks noChangeArrowheads="1"/>
              </p:cNvSpPr>
              <p:nvPr/>
            </p:nvSpPr>
            <p:spPr bwMode="auto">
              <a:xfrm>
                <a:off x="1699" y="1401"/>
                <a:ext cx="694" cy="480"/>
              </a:xfrm>
              <a:custGeom>
                <a:avLst/>
                <a:gdLst>
                  <a:gd name="T0" fmla="*/ 593 w 812"/>
                  <a:gd name="T1" fmla="*/ 19 h 564"/>
                  <a:gd name="T2" fmla="*/ 568 w 812"/>
                  <a:gd name="T3" fmla="*/ 56 h 564"/>
                  <a:gd name="T4" fmla="*/ 546 w 812"/>
                  <a:gd name="T5" fmla="*/ 89 h 564"/>
                  <a:gd name="T6" fmla="*/ 527 w 812"/>
                  <a:gd name="T7" fmla="*/ 103 h 564"/>
                  <a:gd name="T8" fmla="*/ 463 w 812"/>
                  <a:gd name="T9" fmla="*/ 130 h 564"/>
                  <a:gd name="T10" fmla="*/ 462 w 812"/>
                  <a:gd name="T11" fmla="*/ 152 h 564"/>
                  <a:gd name="T12" fmla="*/ 441 w 812"/>
                  <a:gd name="T13" fmla="*/ 167 h 564"/>
                  <a:gd name="T14" fmla="*/ 453 w 812"/>
                  <a:gd name="T15" fmla="*/ 129 h 564"/>
                  <a:gd name="T16" fmla="*/ 421 w 812"/>
                  <a:gd name="T17" fmla="*/ 136 h 564"/>
                  <a:gd name="T18" fmla="*/ 406 w 812"/>
                  <a:gd name="T19" fmla="*/ 158 h 564"/>
                  <a:gd name="T20" fmla="*/ 435 w 812"/>
                  <a:gd name="T21" fmla="*/ 203 h 564"/>
                  <a:gd name="T22" fmla="*/ 434 w 812"/>
                  <a:gd name="T23" fmla="*/ 266 h 564"/>
                  <a:gd name="T24" fmla="*/ 396 w 812"/>
                  <a:gd name="T25" fmla="*/ 294 h 564"/>
                  <a:gd name="T26" fmla="*/ 381 w 812"/>
                  <a:gd name="T27" fmla="*/ 280 h 564"/>
                  <a:gd name="T28" fmla="*/ 352 w 812"/>
                  <a:gd name="T29" fmla="*/ 252 h 564"/>
                  <a:gd name="T30" fmla="*/ 338 w 812"/>
                  <a:gd name="T31" fmla="*/ 252 h 564"/>
                  <a:gd name="T32" fmla="*/ 329 w 812"/>
                  <a:gd name="T33" fmla="*/ 285 h 564"/>
                  <a:gd name="T34" fmla="*/ 365 w 812"/>
                  <a:gd name="T35" fmla="*/ 336 h 564"/>
                  <a:gd name="T36" fmla="*/ 373 w 812"/>
                  <a:gd name="T37" fmla="*/ 380 h 564"/>
                  <a:gd name="T38" fmla="*/ 385 w 812"/>
                  <a:gd name="T39" fmla="*/ 406 h 564"/>
                  <a:gd name="T40" fmla="*/ 360 w 812"/>
                  <a:gd name="T41" fmla="*/ 394 h 564"/>
                  <a:gd name="T42" fmla="*/ 344 w 812"/>
                  <a:gd name="T43" fmla="*/ 375 h 564"/>
                  <a:gd name="T44" fmla="*/ 309 w 812"/>
                  <a:gd name="T45" fmla="*/ 307 h 564"/>
                  <a:gd name="T46" fmla="*/ 311 w 812"/>
                  <a:gd name="T47" fmla="*/ 225 h 564"/>
                  <a:gd name="T48" fmla="*/ 309 w 812"/>
                  <a:gd name="T49" fmla="*/ 194 h 564"/>
                  <a:gd name="T50" fmla="*/ 301 w 812"/>
                  <a:gd name="T51" fmla="*/ 200 h 564"/>
                  <a:gd name="T52" fmla="*/ 282 w 812"/>
                  <a:gd name="T53" fmla="*/ 192 h 564"/>
                  <a:gd name="T54" fmla="*/ 263 w 812"/>
                  <a:gd name="T55" fmla="*/ 123 h 564"/>
                  <a:gd name="T56" fmla="*/ 241 w 812"/>
                  <a:gd name="T57" fmla="*/ 120 h 564"/>
                  <a:gd name="T58" fmla="*/ 210 w 812"/>
                  <a:gd name="T59" fmla="*/ 124 h 564"/>
                  <a:gd name="T60" fmla="*/ 177 w 812"/>
                  <a:gd name="T61" fmla="*/ 168 h 564"/>
                  <a:gd name="T62" fmla="*/ 144 w 812"/>
                  <a:gd name="T63" fmla="*/ 194 h 564"/>
                  <a:gd name="T64" fmla="*/ 134 w 812"/>
                  <a:gd name="T65" fmla="*/ 198 h 564"/>
                  <a:gd name="T66" fmla="*/ 117 w 812"/>
                  <a:gd name="T67" fmla="*/ 237 h 564"/>
                  <a:gd name="T68" fmla="*/ 111 w 812"/>
                  <a:gd name="T69" fmla="*/ 256 h 564"/>
                  <a:gd name="T70" fmla="*/ 93 w 812"/>
                  <a:gd name="T71" fmla="*/ 293 h 564"/>
                  <a:gd name="T72" fmla="*/ 68 w 812"/>
                  <a:gd name="T73" fmla="*/ 284 h 564"/>
                  <a:gd name="T74" fmla="*/ 48 w 812"/>
                  <a:gd name="T75" fmla="*/ 187 h 564"/>
                  <a:gd name="T76" fmla="*/ 53 w 812"/>
                  <a:gd name="T77" fmla="*/ 113 h 564"/>
                  <a:gd name="T78" fmla="*/ 32 w 812"/>
                  <a:gd name="T79" fmla="*/ 130 h 564"/>
                  <a:gd name="T80" fmla="*/ 15 w 812"/>
                  <a:gd name="T81" fmla="*/ 109 h 564"/>
                  <a:gd name="T82" fmla="*/ 18 w 812"/>
                  <a:gd name="T83" fmla="*/ 100 h 564"/>
                  <a:gd name="T84" fmla="*/ 0 w 812"/>
                  <a:gd name="T85" fmla="*/ 66 h 564"/>
                  <a:gd name="T86" fmla="*/ 583 w 812"/>
                  <a:gd name="T87" fmla="*/ 4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12"/>
                  <a:gd name="T133" fmla="*/ 0 h 564"/>
                  <a:gd name="T134" fmla="*/ 812 w 812"/>
                  <a:gd name="T135" fmla="*/ 564 h 5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9" name="Freeform 110"/>
              <p:cNvSpPr>
                <a:spLocks noChangeArrowheads="1"/>
              </p:cNvSpPr>
              <p:nvPr/>
            </p:nvSpPr>
            <p:spPr bwMode="auto">
              <a:xfrm>
                <a:off x="1823" y="1737"/>
                <a:ext cx="30" cy="66"/>
              </a:xfrm>
              <a:custGeom>
                <a:avLst/>
                <a:gdLst>
                  <a:gd name="T0" fmla="*/ 3 w 43"/>
                  <a:gd name="T1" fmla="*/ 7 h 85"/>
                  <a:gd name="T2" fmla="*/ 8 w 43"/>
                  <a:gd name="T3" fmla="*/ 2 h 85"/>
                  <a:gd name="T4" fmla="*/ 18 w 43"/>
                  <a:gd name="T5" fmla="*/ 20 h 85"/>
                  <a:gd name="T6" fmla="*/ 9 w 43"/>
                  <a:gd name="T7" fmla="*/ 51 h 85"/>
                  <a:gd name="T8" fmla="*/ 1 w 43"/>
                  <a:gd name="T9" fmla="*/ 42 h 85"/>
                  <a:gd name="T10" fmla="*/ 3 w 43"/>
                  <a:gd name="T11" fmla="*/ 7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5"/>
                  <a:gd name="T20" fmla="*/ 43 w 43"/>
                  <a:gd name="T21" fmla="*/ 85 h 8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Freeform 111"/>
              <p:cNvSpPr>
                <a:spLocks noChangeArrowheads="1"/>
              </p:cNvSpPr>
              <p:nvPr/>
            </p:nvSpPr>
            <p:spPr bwMode="auto">
              <a:xfrm>
                <a:off x="2360" y="1482"/>
                <a:ext cx="31" cy="57"/>
              </a:xfrm>
              <a:custGeom>
                <a:avLst/>
                <a:gdLst>
                  <a:gd name="T0" fmla="*/ 6 w 44"/>
                  <a:gd name="T1" fmla="*/ 17 h 74"/>
                  <a:gd name="T2" fmla="*/ 14 w 44"/>
                  <a:gd name="T3" fmla="*/ 2 h 74"/>
                  <a:gd name="T4" fmla="*/ 21 w 44"/>
                  <a:gd name="T5" fmla="*/ 2 h 74"/>
                  <a:gd name="T6" fmla="*/ 19 w 44"/>
                  <a:gd name="T7" fmla="*/ 15 h 74"/>
                  <a:gd name="T8" fmla="*/ 6 w 44"/>
                  <a:gd name="T9" fmla="*/ 44 h 74"/>
                  <a:gd name="T10" fmla="*/ 4 w 44"/>
                  <a:gd name="T11" fmla="*/ 35 h 74"/>
                  <a:gd name="T12" fmla="*/ 1 w 44"/>
                  <a:gd name="T13" fmla="*/ 22 h 74"/>
                  <a:gd name="T14" fmla="*/ 6 w 44"/>
                  <a:gd name="T15" fmla="*/ 17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74"/>
                  <a:gd name="T26" fmla="*/ 44 w 44"/>
                  <a:gd name="T27" fmla="*/ 74 h 7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Freeform 112"/>
              <p:cNvSpPr>
                <a:spLocks noChangeArrowheads="1"/>
              </p:cNvSpPr>
              <p:nvPr/>
            </p:nvSpPr>
            <p:spPr bwMode="auto">
              <a:xfrm>
                <a:off x="2463" y="1453"/>
                <a:ext cx="10" cy="19"/>
              </a:xfrm>
              <a:custGeom>
                <a:avLst/>
                <a:gdLst>
                  <a:gd name="T0" fmla="*/ 2 w 20"/>
                  <a:gd name="T1" fmla="*/ 6 h 30"/>
                  <a:gd name="T2" fmla="*/ 1 w 20"/>
                  <a:gd name="T3" fmla="*/ 12 h 30"/>
                  <a:gd name="T4" fmla="*/ 2 w 20"/>
                  <a:gd name="T5" fmla="*/ 6 h 3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0"/>
                  <a:gd name="T11" fmla="*/ 20 w 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Freeform 113"/>
              <p:cNvSpPr>
                <a:spLocks noChangeArrowheads="1"/>
              </p:cNvSpPr>
              <p:nvPr/>
            </p:nvSpPr>
            <p:spPr bwMode="auto">
              <a:xfrm>
                <a:off x="582" y="1216"/>
                <a:ext cx="869" cy="1195"/>
              </a:xfrm>
              <a:custGeom>
                <a:avLst/>
                <a:gdLst>
                  <a:gd name="T0" fmla="*/ 589 w 1015"/>
                  <a:gd name="T1" fmla="*/ 888 h 1392"/>
                  <a:gd name="T2" fmla="*/ 613 w 1015"/>
                  <a:gd name="T3" fmla="*/ 958 h 1392"/>
                  <a:gd name="T4" fmla="*/ 601 w 1015"/>
                  <a:gd name="T5" fmla="*/ 1003 h 1392"/>
                  <a:gd name="T6" fmla="*/ 525 w 1015"/>
                  <a:gd name="T7" fmla="*/ 648 h 1392"/>
                  <a:gd name="T8" fmla="*/ 531 w 1015"/>
                  <a:gd name="T9" fmla="*/ 631 h 1392"/>
                  <a:gd name="T10" fmla="*/ 545 w 1015"/>
                  <a:gd name="T11" fmla="*/ 578 h 1392"/>
                  <a:gd name="T12" fmla="*/ 337 w 1015"/>
                  <a:gd name="T13" fmla="*/ 401 h 1392"/>
                  <a:gd name="T14" fmla="*/ 308 w 1015"/>
                  <a:gd name="T15" fmla="*/ 483 h 1392"/>
                  <a:gd name="T16" fmla="*/ 325 w 1015"/>
                  <a:gd name="T17" fmla="*/ 858 h 1392"/>
                  <a:gd name="T18" fmla="*/ 325 w 1015"/>
                  <a:gd name="T19" fmla="*/ 796 h 1392"/>
                  <a:gd name="T20" fmla="*/ 331 w 1015"/>
                  <a:gd name="T21" fmla="*/ 749 h 1392"/>
                  <a:gd name="T22" fmla="*/ 276 w 1015"/>
                  <a:gd name="T23" fmla="*/ 631 h 1392"/>
                  <a:gd name="T24" fmla="*/ 258 w 1015"/>
                  <a:gd name="T25" fmla="*/ 604 h 1392"/>
                  <a:gd name="T26" fmla="*/ 272 w 1015"/>
                  <a:gd name="T27" fmla="*/ 560 h 1392"/>
                  <a:gd name="T28" fmla="*/ 276 w 1015"/>
                  <a:gd name="T29" fmla="*/ 534 h 1392"/>
                  <a:gd name="T30" fmla="*/ 226 w 1015"/>
                  <a:gd name="T31" fmla="*/ 510 h 1392"/>
                  <a:gd name="T32" fmla="*/ 170 w 1015"/>
                  <a:gd name="T33" fmla="*/ 492 h 1392"/>
                  <a:gd name="T34" fmla="*/ 156 w 1015"/>
                  <a:gd name="T35" fmla="*/ 504 h 1392"/>
                  <a:gd name="T36" fmla="*/ 103 w 1015"/>
                  <a:gd name="T37" fmla="*/ 504 h 1392"/>
                  <a:gd name="T38" fmla="*/ 39 w 1015"/>
                  <a:gd name="T39" fmla="*/ 471 h 1392"/>
                  <a:gd name="T40" fmla="*/ 21 w 1015"/>
                  <a:gd name="T41" fmla="*/ 419 h 1392"/>
                  <a:gd name="T42" fmla="*/ 6 w 1015"/>
                  <a:gd name="T43" fmla="*/ 386 h 1392"/>
                  <a:gd name="T44" fmla="*/ 15 w 1015"/>
                  <a:gd name="T45" fmla="*/ 339 h 1392"/>
                  <a:gd name="T46" fmla="*/ 33 w 1015"/>
                  <a:gd name="T47" fmla="*/ 280 h 1392"/>
                  <a:gd name="T48" fmla="*/ 47 w 1015"/>
                  <a:gd name="T49" fmla="*/ 236 h 1392"/>
                  <a:gd name="T50" fmla="*/ 74 w 1015"/>
                  <a:gd name="T51" fmla="*/ 189 h 1392"/>
                  <a:gd name="T52" fmla="*/ 123 w 1015"/>
                  <a:gd name="T53" fmla="*/ 138 h 1392"/>
                  <a:gd name="T54" fmla="*/ 205 w 1015"/>
                  <a:gd name="T55" fmla="*/ 65 h 1392"/>
                  <a:gd name="T56" fmla="*/ 249 w 1015"/>
                  <a:gd name="T57" fmla="*/ 35 h 1392"/>
                  <a:gd name="T58" fmla="*/ 349 w 1015"/>
                  <a:gd name="T59" fmla="*/ 6 h 1392"/>
                  <a:gd name="T60" fmla="*/ 416 w 1015"/>
                  <a:gd name="T61" fmla="*/ 6 h 1392"/>
                  <a:gd name="T62" fmla="*/ 437 w 1015"/>
                  <a:gd name="T63" fmla="*/ 41 h 1392"/>
                  <a:gd name="T64" fmla="*/ 449 w 1015"/>
                  <a:gd name="T65" fmla="*/ 76 h 1392"/>
                  <a:gd name="T66" fmla="*/ 510 w 1015"/>
                  <a:gd name="T67" fmla="*/ 80 h 1392"/>
                  <a:gd name="T68" fmla="*/ 568 w 1015"/>
                  <a:gd name="T69" fmla="*/ 112 h 1392"/>
                  <a:gd name="T70" fmla="*/ 613 w 1015"/>
                  <a:gd name="T71" fmla="*/ 118 h 1392"/>
                  <a:gd name="T72" fmla="*/ 604 w 1015"/>
                  <a:gd name="T73" fmla="*/ 154 h 1392"/>
                  <a:gd name="T74" fmla="*/ 613 w 1015"/>
                  <a:gd name="T75" fmla="*/ 306 h 1392"/>
                  <a:gd name="T76" fmla="*/ 628 w 1015"/>
                  <a:gd name="T77" fmla="*/ 362 h 1392"/>
                  <a:gd name="T78" fmla="*/ 675 w 1015"/>
                  <a:gd name="T79" fmla="*/ 434 h 1392"/>
                  <a:gd name="T80" fmla="*/ 733 w 1015"/>
                  <a:gd name="T81" fmla="*/ 409 h 1392"/>
                  <a:gd name="T82" fmla="*/ 733 w 1015"/>
                  <a:gd name="T83" fmla="*/ 457 h 1392"/>
                  <a:gd name="T84" fmla="*/ 677 w 1015"/>
                  <a:gd name="T85" fmla="*/ 551 h 1392"/>
                  <a:gd name="T86" fmla="*/ 619 w 1015"/>
                  <a:gd name="T87" fmla="*/ 613 h 1392"/>
                  <a:gd name="T88" fmla="*/ 601 w 1015"/>
                  <a:gd name="T89" fmla="*/ 693 h 1392"/>
                  <a:gd name="T90" fmla="*/ 628 w 1015"/>
                  <a:gd name="T91" fmla="*/ 767 h 1392"/>
                  <a:gd name="T92" fmla="*/ 636 w 1015"/>
                  <a:gd name="T93" fmla="*/ 793 h 139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15"/>
                  <a:gd name="T142" fmla="*/ 0 h 1392"/>
                  <a:gd name="T143" fmla="*/ 1015 w 1015"/>
                  <a:gd name="T144" fmla="*/ 1392 h 139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3" name="Freeform 114"/>
              <p:cNvSpPr>
                <a:spLocks noChangeArrowheads="1"/>
              </p:cNvSpPr>
              <p:nvPr/>
            </p:nvSpPr>
            <p:spPr bwMode="auto">
              <a:xfrm>
                <a:off x="920" y="1560"/>
                <a:ext cx="362" cy="965"/>
              </a:xfrm>
              <a:custGeom>
                <a:avLst/>
                <a:gdLst>
                  <a:gd name="T0" fmla="*/ 37 w 428"/>
                  <a:gd name="T1" fmla="*/ 560 h 1126"/>
                  <a:gd name="T2" fmla="*/ 85 w 428"/>
                  <a:gd name="T3" fmla="*/ 639 h 1126"/>
                  <a:gd name="T4" fmla="*/ 97 w 428"/>
                  <a:gd name="T5" fmla="*/ 660 h 1126"/>
                  <a:gd name="T6" fmla="*/ 120 w 428"/>
                  <a:gd name="T7" fmla="*/ 706 h 1126"/>
                  <a:gd name="T8" fmla="*/ 140 w 428"/>
                  <a:gd name="T9" fmla="*/ 733 h 1126"/>
                  <a:gd name="T10" fmla="*/ 157 w 428"/>
                  <a:gd name="T11" fmla="*/ 745 h 1126"/>
                  <a:gd name="T12" fmla="*/ 186 w 428"/>
                  <a:gd name="T13" fmla="*/ 771 h 1126"/>
                  <a:gd name="T14" fmla="*/ 203 w 428"/>
                  <a:gd name="T15" fmla="*/ 798 h 1126"/>
                  <a:gd name="T16" fmla="*/ 206 w 428"/>
                  <a:gd name="T17" fmla="*/ 815 h 1126"/>
                  <a:gd name="T18" fmla="*/ 223 w 428"/>
                  <a:gd name="T19" fmla="*/ 827 h 1126"/>
                  <a:gd name="T20" fmla="*/ 294 w 428"/>
                  <a:gd name="T21" fmla="*/ 798 h 1126"/>
                  <a:gd name="T22" fmla="*/ 306 w 428"/>
                  <a:gd name="T23" fmla="*/ 759 h 1126"/>
                  <a:gd name="T24" fmla="*/ 304 w 428"/>
                  <a:gd name="T25" fmla="*/ 736 h 1126"/>
                  <a:gd name="T26" fmla="*/ 304 w 428"/>
                  <a:gd name="T27" fmla="*/ 689 h 1126"/>
                  <a:gd name="T28" fmla="*/ 298 w 428"/>
                  <a:gd name="T29" fmla="*/ 644 h 1126"/>
                  <a:gd name="T30" fmla="*/ 286 w 428"/>
                  <a:gd name="T31" fmla="*/ 512 h 1126"/>
                  <a:gd name="T32" fmla="*/ 249 w 428"/>
                  <a:gd name="T33" fmla="*/ 418 h 1126"/>
                  <a:gd name="T34" fmla="*/ 232 w 428"/>
                  <a:gd name="T35" fmla="*/ 401 h 1126"/>
                  <a:gd name="T36" fmla="*/ 229 w 428"/>
                  <a:gd name="T37" fmla="*/ 375 h 1126"/>
                  <a:gd name="T38" fmla="*/ 223 w 428"/>
                  <a:gd name="T39" fmla="*/ 354 h 1126"/>
                  <a:gd name="T40" fmla="*/ 223 w 428"/>
                  <a:gd name="T41" fmla="*/ 319 h 1126"/>
                  <a:gd name="T42" fmla="*/ 221 w 428"/>
                  <a:gd name="T43" fmla="*/ 298 h 1126"/>
                  <a:gd name="T44" fmla="*/ 244 w 428"/>
                  <a:gd name="T45" fmla="*/ 280 h 1126"/>
                  <a:gd name="T46" fmla="*/ 275 w 428"/>
                  <a:gd name="T47" fmla="*/ 275 h 1126"/>
                  <a:gd name="T48" fmla="*/ 275 w 428"/>
                  <a:gd name="T49" fmla="*/ 189 h 1126"/>
                  <a:gd name="T50" fmla="*/ 58 w 428"/>
                  <a:gd name="T51" fmla="*/ 134 h 1126"/>
                  <a:gd name="T52" fmla="*/ 35 w 428"/>
                  <a:gd name="T53" fmla="*/ 136 h 1126"/>
                  <a:gd name="T54" fmla="*/ 17 w 428"/>
                  <a:gd name="T55" fmla="*/ 142 h 1126"/>
                  <a:gd name="T56" fmla="*/ 0 w 428"/>
                  <a:gd name="T57" fmla="*/ 207 h 1126"/>
                  <a:gd name="T58" fmla="*/ 120 w 428"/>
                  <a:gd name="T59" fmla="*/ 539 h 1126"/>
                  <a:gd name="T60" fmla="*/ 37 w 428"/>
                  <a:gd name="T61" fmla="*/ 560 h 11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28"/>
                  <a:gd name="T94" fmla="*/ 0 h 1126"/>
                  <a:gd name="T95" fmla="*/ 428 w 428"/>
                  <a:gd name="T96" fmla="*/ 1126 h 11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Freeform 115"/>
              <p:cNvSpPr>
                <a:spLocks noChangeArrowheads="1"/>
              </p:cNvSpPr>
              <p:nvPr/>
            </p:nvSpPr>
            <p:spPr bwMode="auto">
              <a:xfrm>
                <a:off x="1379" y="2112"/>
                <a:ext cx="73" cy="238"/>
              </a:xfrm>
              <a:custGeom>
                <a:avLst/>
                <a:gdLst>
                  <a:gd name="T0" fmla="*/ 16 w 93"/>
                  <a:gd name="T1" fmla="*/ 59 h 284"/>
                  <a:gd name="T2" fmla="*/ 33 w 93"/>
                  <a:gd name="T3" fmla="*/ 19 h 284"/>
                  <a:gd name="T4" fmla="*/ 45 w 93"/>
                  <a:gd name="T5" fmla="*/ 5 h 284"/>
                  <a:gd name="T6" fmla="*/ 57 w 93"/>
                  <a:gd name="T7" fmla="*/ 39 h 284"/>
                  <a:gd name="T8" fmla="*/ 50 w 93"/>
                  <a:gd name="T9" fmla="*/ 70 h 284"/>
                  <a:gd name="T10" fmla="*/ 50 w 93"/>
                  <a:gd name="T11" fmla="*/ 115 h 284"/>
                  <a:gd name="T12" fmla="*/ 57 w 93"/>
                  <a:gd name="T13" fmla="*/ 140 h 284"/>
                  <a:gd name="T14" fmla="*/ 55 w 93"/>
                  <a:gd name="T15" fmla="*/ 190 h 284"/>
                  <a:gd name="T16" fmla="*/ 50 w 93"/>
                  <a:gd name="T17" fmla="*/ 199 h 284"/>
                  <a:gd name="T18" fmla="*/ 35 w 93"/>
                  <a:gd name="T19" fmla="*/ 193 h 284"/>
                  <a:gd name="T20" fmla="*/ 18 w 93"/>
                  <a:gd name="T21" fmla="*/ 163 h 284"/>
                  <a:gd name="T22" fmla="*/ 13 w 93"/>
                  <a:gd name="T23" fmla="*/ 126 h 284"/>
                  <a:gd name="T24" fmla="*/ 3 w 93"/>
                  <a:gd name="T25" fmla="*/ 84 h 284"/>
                  <a:gd name="T26" fmla="*/ 16 w 93"/>
                  <a:gd name="T27" fmla="*/ 59 h 2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"/>
                  <a:gd name="T43" fmla="*/ 0 h 284"/>
                  <a:gd name="T44" fmla="*/ 93 w 93"/>
                  <a:gd name="T45" fmla="*/ 284 h 2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Freeform 116"/>
              <p:cNvSpPr>
                <a:spLocks noChangeArrowheads="1"/>
              </p:cNvSpPr>
              <p:nvPr/>
            </p:nvSpPr>
            <p:spPr bwMode="auto">
              <a:xfrm>
                <a:off x="1352" y="2102"/>
                <a:ext cx="8" cy="10"/>
              </a:xfrm>
              <a:custGeom>
                <a:avLst/>
                <a:gdLst>
                  <a:gd name="T0" fmla="*/ 0 w 18"/>
                  <a:gd name="T1" fmla="*/ 3 h 20"/>
                  <a:gd name="T2" fmla="*/ 1 w 18"/>
                  <a:gd name="T3" fmla="*/ 1 h 20"/>
                  <a:gd name="T4" fmla="*/ 3 w 18"/>
                  <a:gd name="T5" fmla="*/ 1 h 20"/>
                  <a:gd name="T6" fmla="*/ 2 w 18"/>
                  <a:gd name="T7" fmla="*/ 5 h 20"/>
                  <a:gd name="T8" fmla="*/ 0 w 18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0"/>
                  <a:gd name="T17" fmla="*/ 18 w 1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Freeform 117"/>
              <p:cNvSpPr>
                <a:spLocks noChangeArrowheads="1"/>
              </p:cNvSpPr>
              <p:nvPr/>
            </p:nvSpPr>
            <p:spPr bwMode="auto">
              <a:xfrm>
                <a:off x="1501" y="1972"/>
                <a:ext cx="9" cy="25"/>
              </a:xfrm>
              <a:custGeom>
                <a:avLst/>
                <a:gdLst>
                  <a:gd name="T0" fmla="*/ 1 w 19"/>
                  <a:gd name="T1" fmla="*/ 11 h 37"/>
                  <a:gd name="T2" fmla="*/ 4 w 19"/>
                  <a:gd name="T3" fmla="*/ 9 h 37"/>
                  <a:gd name="T4" fmla="*/ 1 w 19"/>
                  <a:gd name="T5" fmla="*/ 11 h 3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7"/>
                  <a:gd name="T11" fmla="*/ 19 w 19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7" name="Freeform 118"/>
              <p:cNvSpPr>
                <a:spLocks noChangeArrowheads="1"/>
              </p:cNvSpPr>
              <p:nvPr/>
            </p:nvSpPr>
            <p:spPr bwMode="auto">
              <a:xfrm>
                <a:off x="1483" y="1679"/>
                <a:ext cx="12" cy="10"/>
              </a:xfrm>
              <a:custGeom>
                <a:avLst/>
                <a:gdLst>
                  <a:gd name="T0" fmla="*/ 4 w 22"/>
                  <a:gd name="T1" fmla="*/ 3 h 20"/>
                  <a:gd name="T2" fmla="*/ 5 w 22"/>
                  <a:gd name="T3" fmla="*/ 0 h 20"/>
                  <a:gd name="T4" fmla="*/ 6 w 22"/>
                  <a:gd name="T5" fmla="*/ 3 h 20"/>
                  <a:gd name="T6" fmla="*/ 2 w 22"/>
                  <a:gd name="T7" fmla="*/ 5 h 20"/>
                  <a:gd name="T8" fmla="*/ 4 w 22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Freeform 119"/>
              <p:cNvSpPr>
                <a:spLocks noChangeArrowheads="1"/>
              </p:cNvSpPr>
              <p:nvPr/>
            </p:nvSpPr>
            <p:spPr bwMode="auto">
              <a:xfrm>
                <a:off x="685" y="1318"/>
                <a:ext cx="42" cy="19"/>
              </a:xfrm>
              <a:custGeom>
                <a:avLst/>
                <a:gdLst>
                  <a:gd name="T0" fmla="*/ 13 w 57"/>
                  <a:gd name="T1" fmla="*/ 7 h 30"/>
                  <a:gd name="T2" fmla="*/ 18 w 57"/>
                  <a:gd name="T3" fmla="*/ 3 h 30"/>
                  <a:gd name="T4" fmla="*/ 20 w 57"/>
                  <a:gd name="T5" fmla="*/ 12 h 30"/>
                  <a:gd name="T6" fmla="*/ 13 w 57"/>
                  <a:gd name="T7" fmla="*/ 7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30"/>
                  <a:gd name="T14" fmla="*/ 57 w 5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Freeform 120"/>
              <p:cNvSpPr>
                <a:spLocks noChangeArrowheads="1"/>
              </p:cNvSpPr>
              <p:nvPr/>
            </p:nvSpPr>
            <p:spPr bwMode="auto">
              <a:xfrm>
                <a:off x="1296" y="1081"/>
                <a:ext cx="591" cy="594"/>
              </a:xfrm>
              <a:custGeom>
                <a:avLst/>
                <a:gdLst>
                  <a:gd name="T0" fmla="*/ 344 w 693"/>
                  <a:gd name="T1" fmla="*/ 338 h 696"/>
                  <a:gd name="T2" fmla="*/ 286 w 693"/>
                  <a:gd name="T3" fmla="*/ 329 h 696"/>
                  <a:gd name="T4" fmla="*/ 236 w 693"/>
                  <a:gd name="T5" fmla="*/ 300 h 696"/>
                  <a:gd name="T6" fmla="*/ 193 w 693"/>
                  <a:gd name="T7" fmla="*/ 291 h 696"/>
                  <a:gd name="T8" fmla="*/ 172 w 693"/>
                  <a:gd name="T9" fmla="*/ 303 h 696"/>
                  <a:gd name="T10" fmla="*/ 190 w 693"/>
                  <a:gd name="T11" fmla="*/ 312 h 696"/>
                  <a:gd name="T12" fmla="*/ 213 w 693"/>
                  <a:gd name="T13" fmla="*/ 341 h 696"/>
                  <a:gd name="T14" fmla="*/ 234 w 693"/>
                  <a:gd name="T15" fmla="*/ 346 h 696"/>
                  <a:gd name="T16" fmla="*/ 242 w 693"/>
                  <a:gd name="T17" fmla="*/ 390 h 696"/>
                  <a:gd name="T18" fmla="*/ 228 w 693"/>
                  <a:gd name="T19" fmla="*/ 402 h 696"/>
                  <a:gd name="T20" fmla="*/ 190 w 693"/>
                  <a:gd name="T21" fmla="*/ 449 h 696"/>
                  <a:gd name="T22" fmla="*/ 164 w 693"/>
                  <a:gd name="T23" fmla="*/ 457 h 696"/>
                  <a:gd name="T24" fmla="*/ 71 w 693"/>
                  <a:gd name="T25" fmla="*/ 507 h 696"/>
                  <a:gd name="T26" fmla="*/ 56 w 693"/>
                  <a:gd name="T27" fmla="*/ 449 h 696"/>
                  <a:gd name="T28" fmla="*/ 32 w 693"/>
                  <a:gd name="T29" fmla="*/ 381 h 696"/>
                  <a:gd name="T30" fmla="*/ 24 w 693"/>
                  <a:gd name="T31" fmla="*/ 326 h 696"/>
                  <a:gd name="T32" fmla="*/ 38 w 693"/>
                  <a:gd name="T33" fmla="*/ 251 h 696"/>
                  <a:gd name="T34" fmla="*/ 12 w 693"/>
                  <a:gd name="T35" fmla="*/ 286 h 696"/>
                  <a:gd name="T36" fmla="*/ 59 w 693"/>
                  <a:gd name="T37" fmla="*/ 204 h 696"/>
                  <a:gd name="T38" fmla="*/ 82 w 693"/>
                  <a:gd name="T39" fmla="*/ 149 h 696"/>
                  <a:gd name="T40" fmla="*/ 27 w 693"/>
                  <a:gd name="T41" fmla="*/ 149 h 696"/>
                  <a:gd name="T42" fmla="*/ 1 w 693"/>
                  <a:gd name="T43" fmla="*/ 143 h 696"/>
                  <a:gd name="T44" fmla="*/ 18 w 693"/>
                  <a:gd name="T45" fmla="*/ 102 h 696"/>
                  <a:gd name="T46" fmla="*/ 71 w 693"/>
                  <a:gd name="T47" fmla="*/ 82 h 696"/>
                  <a:gd name="T48" fmla="*/ 160 w 693"/>
                  <a:gd name="T49" fmla="*/ 90 h 696"/>
                  <a:gd name="T50" fmla="*/ 166 w 693"/>
                  <a:gd name="T51" fmla="*/ 47 h 696"/>
                  <a:gd name="T52" fmla="*/ 190 w 693"/>
                  <a:gd name="T53" fmla="*/ 0 h 696"/>
                  <a:gd name="T54" fmla="*/ 259 w 693"/>
                  <a:gd name="T55" fmla="*/ 32 h 696"/>
                  <a:gd name="T56" fmla="*/ 240 w 693"/>
                  <a:gd name="T57" fmla="*/ 64 h 696"/>
                  <a:gd name="T58" fmla="*/ 219 w 693"/>
                  <a:gd name="T59" fmla="*/ 128 h 696"/>
                  <a:gd name="T60" fmla="*/ 263 w 693"/>
                  <a:gd name="T61" fmla="*/ 140 h 696"/>
                  <a:gd name="T62" fmla="*/ 271 w 693"/>
                  <a:gd name="T63" fmla="*/ 99 h 696"/>
                  <a:gd name="T64" fmla="*/ 304 w 693"/>
                  <a:gd name="T65" fmla="*/ 67 h 696"/>
                  <a:gd name="T66" fmla="*/ 362 w 693"/>
                  <a:gd name="T67" fmla="*/ 64 h 696"/>
                  <a:gd name="T68" fmla="*/ 385 w 693"/>
                  <a:gd name="T69" fmla="*/ 38 h 696"/>
                  <a:gd name="T70" fmla="*/ 393 w 693"/>
                  <a:gd name="T71" fmla="*/ 335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93"/>
                  <a:gd name="T109" fmla="*/ 0 h 696"/>
                  <a:gd name="T110" fmla="*/ 693 w 693"/>
                  <a:gd name="T111" fmla="*/ 696 h 69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Freeform 121"/>
              <p:cNvSpPr>
                <a:spLocks noChangeArrowheads="1"/>
              </p:cNvSpPr>
              <p:nvPr/>
            </p:nvSpPr>
            <p:spPr bwMode="auto">
              <a:xfrm>
                <a:off x="889" y="697"/>
                <a:ext cx="1095" cy="567"/>
              </a:xfrm>
              <a:custGeom>
                <a:avLst/>
                <a:gdLst>
                  <a:gd name="T0" fmla="*/ 930 w 1277"/>
                  <a:gd name="T1" fmla="*/ 42 h 665"/>
                  <a:gd name="T2" fmla="*/ 856 w 1277"/>
                  <a:gd name="T3" fmla="*/ 36 h 665"/>
                  <a:gd name="T4" fmla="*/ 794 w 1277"/>
                  <a:gd name="T5" fmla="*/ 61 h 665"/>
                  <a:gd name="T6" fmla="*/ 753 w 1277"/>
                  <a:gd name="T7" fmla="*/ 73 h 665"/>
                  <a:gd name="T8" fmla="*/ 720 w 1277"/>
                  <a:gd name="T9" fmla="*/ 100 h 665"/>
                  <a:gd name="T10" fmla="*/ 724 w 1277"/>
                  <a:gd name="T11" fmla="*/ 71 h 665"/>
                  <a:gd name="T12" fmla="*/ 703 w 1277"/>
                  <a:gd name="T13" fmla="*/ 27 h 665"/>
                  <a:gd name="T14" fmla="*/ 726 w 1277"/>
                  <a:gd name="T15" fmla="*/ 9 h 665"/>
                  <a:gd name="T16" fmla="*/ 659 w 1277"/>
                  <a:gd name="T17" fmla="*/ 21 h 665"/>
                  <a:gd name="T18" fmla="*/ 679 w 1277"/>
                  <a:gd name="T19" fmla="*/ 3 h 665"/>
                  <a:gd name="T20" fmla="*/ 600 w 1277"/>
                  <a:gd name="T21" fmla="*/ 30 h 665"/>
                  <a:gd name="T22" fmla="*/ 500 w 1277"/>
                  <a:gd name="T23" fmla="*/ 85 h 665"/>
                  <a:gd name="T24" fmla="*/ 409 w 1277"/>
                  <a:gd name="T25" fmla="*/ 117 h 665"/>
                  <a:gd name="T26" fmla="*/ 430 w 1277"/>
                  <a:gd name="T27" fmla="*/ 135 h 665"/>
                  <a:gd name="T28" fmla="*/ 420 w 1277"/>
                  <a:gd name="T29" fmla="*/ 172 h 665"/>
                  <a:gd name="T30" fmla="*/ 467 w 1277"/>
                  <a:gd name="T31" fmla="*/ 158 h 665"/>
                  <a:gd name="T32" fmla="*/ 520 w 1277"/>
                  <a:gd name="T33" fmla="*/ 111 h 665"/>
                  <a:gd name="T34" fmla="*/ 617 w 1277"/>
                  <a:gd name="T35" fmla="*/ 67 h 665"/>
                  <a:gd name="T36" fmla="*/ 541 w 1277"/>
                  <a:gd name="T37" fmla="*/ 141 h 665"/>
                  <a:gd name="T38" fmla="*/ 611 w 1277"/>
                  <a:gd name="T39" fmla="*/ 129 h 665"/>
                  <a:gd name="T40" fmla="*/ 559 w 1277"/>
                  <a:gd name="T41" fmla="*/ 155 h 665"/>
                  <a:gd name="T42" fmla="*/ 488 w 1277"/>
                  <a:gd name="T43" fmla="*/ 172 h 665"/>
                  <a:gd name="T44" fmla="*/ 441 w 1277"/>
                  <a:gd name="T45" fmla="*/ 205 h 665"/>
                  <a:gd name="T46" fmla="*/ 397 w 1277"/>
                  <a:gd name="T47" fmla="*/ 210 h 665"/>
                  <a:gd name="T48" fmla="*/ 400 w 1277"/>
                  <a:gd name="T49" fmla="*/ 164 h 665"/>
                  <a:gd name="T50" fmla="*/ 309 w 1277"/>
                  <a:gd name="T51" fmla="*/ 213 h 665"/>
                  <a:gd name="T52" fmla="*/ 232 w 1277"/>
                  <a:gd name="T53" fmla="*/ 251 h 665"/>
                  <a:gd name="T54" fmla="*/ 156 w 1277"/>
                  <a:gd name="T55" fmla="*/ 318 h 665"/>
                  <a:gd name="T56" fmla="*/ 91 w 1277"/>
                  <a:gd name="T57" fmla="*/ 333 h 665"/>
                  <a:gd name="T58" fmla="*/ 23 w 1277"/>
                  <a:gd name="T59" fmla="*/ 385 h 665"/>
                  <a:gd name="T60" fmla="*/ 18 w 1277"/>
                  <a:gd name="T61" fmla="*/ 443 h 665"/>
                  <a:gd name="T62" fmla="*/ 105 w 1277"/>
                  <a:gd name="T63" fmla="*/ 411 h 665"/>
                  <a:gd name="T64" fmla="*/ 162 w 1277"/>
                  <a:gd name="T65" fmla="*/ 370 h 665"/>
                  <a:gd name="T66" fmla="*/ 235 w 1277"/>
                  <a:gd name="T67" fmla="*/ 341 h 665"/>
                  <a:gd name="T68" fmla="*/ 238 w 1277"/>
                  <a:gd name="T69" fmla="*/ 425 h 665"/>
                  <a:gd name="T70" fmla="*/ 253 w 1277"/>
                  <a:gd name="T71" fmla="*/ 434 h 665"/>
                  <a:gd name="T72" fmla="*/ 282 w 1277"/>
                  <a:gd name="T73" fmla="*/ 411 h 665"/>
                  <a:gd name="T74" fmla="*/ 276 w 1277"/>
                  <a:gd name="T75" fmla="*/ 353 h 665"/>
                  <a:gd name="T76" fmla="*/ 312 w 1277"/>
                  <a:gd name="T77" fmla="*/ 376 h 665"/>
                  <a:gd name="T78" fmla="*/ 292 w 1277"/>
                  <a:gd name="T79" fmla="*/ 434 h 665"/>
                  <a:gd name="T80" fmla="*/ 327 w 1277"/>
                  <a:gd name="T81" fmla="*/ 431 h 665"/>
                  <a:gd name="T82" fmla="*/ 362 w 1277"/>
                  <a:gd name="T83" fmla="*/ 419 h 665"/>
                  <a:gd name="T84" fmla="*/ 430 w 1277"/>
                  <a:gd name="T85" fmla="*/ 353 h 665"/>
                  <a:gd name="T86" fmla="*/ 479 w 1277"/>
                  <a:gd name="T87" fmla="*/ 356 h 665"/>
                  <a:gd name="T88" fmla="*/ 479 w 1277"/>
                  <a:gd name="T89" fmla="*/ 341 h 665"/>
                  <a:gd name="T90" fmla="*/ 518 w 1277"/>
                  <a:gd name="T91" fmla="*/ 327 h 665"/>
                  <a:gd name="T92" fmla="*/ 617 w 1277"/>
                  <a:gd name="T93" fmla="*/ 347 h 665"/>
                  <a:gd name="T94" fmla="*/ 638 w 1277"/>
                  <a:gd name="T95" fmla="*/ 364 h 665"/>
                  <a:gd name="T96" fmla="*/ 644 w 1277"/>
                  <a:gd name="T97" fmla="*/ 408 h 665"/>
                  <a:gd name="T98" fmla="*/ 683 w 1277"/>
                  <a:gd name="T99" fmla="*/ 387 h 665"/>
                  <a:gd name="T100" fmla="*/ 765 w 1277"/>
                  <a:gd name="T101" fmla="*/ 373 h 6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77"/>
                  <a:gd name="T154" fmla="*/ 0 h 665"/>
                  <a:gd name="T155" fmla="*/ 1277 w 1277"/>
                  <a:gd name="T156" fmla="*/ 665 h 6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1" name="Freeform 122"/>
              <p:cNvSpPr>
                <a:spLocks noChangeArrowheads="1"/>
              </p:cNvSpPr>
              <p:nvPr/>
            </p:nvSpPr>
            <p:spPr bwMode="auto">
              <a:xfrm>
                <a:off x="1105" y="843"/>
                <a:ext cx="187" cy="140"/>
              </a:xfrm>
              <a:custGeom>
                <a:avLst/>
                <a:gdLst>
                  <a:gd name="T0" fmla="*/ 10 w 225"/>
                  <a:gd name="T1" fmla="*/ 105 h 170"/>
                  <a:gd name="T2" fmla="*/ 27 w 225"/>
                  <a:gd name="T3" fmla="*/ 100 h 170"/>
                  <a:gd name="T4" fmla="*/ 35 w 225"/>
                  <a:gd name="T5" fmla="*/ 98 h 170"/>
                  <a:gd name="T6" fmla="*/ 43 w 225"/>
                  <a:gd name="T7" fmla="*/ 79 h 170"/>
                  <a:gd name="T8" fmla="*/ 65 w 225"/>
                  <a:gd name="T9" fmla="*/ 68 h 170"/>
                  <a:gd name="T10" fmla="*/ 79 w 225"/>
                  <a:gd name="T11" fmla="*/ 54 h 170"/>
                  <a:gd name="T12" fmla="*/ 101 w 225"/>
                  <a:gd name="T13" fmla="*/ 21 h 170"/>
                  <a:gd name="T14" fmla="*/ 137 w 225"/>
                  <a:gd name="T15" fmla="*/ 0 h 170"/>
                  <a:gd name="T16" fmla="*/ 131 w 225"/>
                  <a:gd name="T17" fmla="*/ 13 h 170"/>
                  <a:gd name="T18" fmla="*/ 109 w 225"/>
                  <a:gd name="T19" fmla="*/ 27 h 170"/>
                  <a:gd name="T20" fmla="*/ 87 w 225"/>
                  <a:gd name="T21" fmla="*/ 71 h 170"/>
                  <a:gd name="T22" fmla="*/ 90 w 225"/>
                  <a:gd name="T23" fmla="*/ 79 h 170"/>
                  <a:gd name="T24" fmla="*/ 79 w 225"/>
                  <a:gd name="T25" fmla="*/ 95 h 170"/>
                  <a:gd name="T26" fmla="*/ 54 w 225"/>
                  <a:gd name="T27" fmla="*/ 111 h 170"/>
                  <a:gd name="T28" fmla="*/ 10 w 225"/>
                  <a:gd name="T29" fmla="*/ 105 h 1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5"/>
                  <a:gd name="T46" fmla="*/ 0 h 170"/>
                  <a:gd name="T47" fmla="*/ 225 w 225"/>
                  <a:gd name="T48" fmla="*/ 170 h 1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Freeform 123"/>
              <p:cNvSpPr>
                <a:spLocks noChangeArrowheads="1"/>
              </p:cNvSpPr>
              <p:nvPr/>
            </p:nvSpPr>
            <p:spPr bwMode="auto">
              <a:xfrm>
                <a:off x="1096" y="891"/>
                <a:ext cx="95" cy="51"/>
              </a:xfrm>
              <a:custGeom>
                <a:avLst/>
                <a:gdLst>
                  <a:gd name="T0" fmla="*/ 8 w 118"/>
                  <a:gd name="T1" fmla="*/ 28 h 67"/>
                  <a:gd name="T2" fmla="*/ 31 w 118"/>
                  <a:gd name="T3" fmla="*/ 19 h 67"/>
                  <a:gd name="T4" fmla="*/ 62 w 118"/>
                  <a:gd name="T5" fmla="*/ 5 h 67"/>
                  <a:gd name="T6" fmla="*/ 70 w 118"/>
                  <a:gd name="T7" fmla="*/ 1 h 67"/>
                  <a:gd name="T8" fmla="*/ 75 w 118"/>
                  <a:gd name="T9" fmla="*/ 8 h 67"/>
                  <a:gd name="T10" fmla="*/ 49 w 118"/>
                  <a:gd name="T11" fmla="*/ 24 h 67"/>
                  <a:gd name="T12" fmla="*/ 28 w 118"/>
                  <a:gd name="T13" fmla="*/ 37 h 67"/>
                  <a:gd name="T14" fmla="*/ 19 w 118"/>
                  <a:gd name="T15" fmla="*/ 35 h 67"/>
                  <a:gd name="T16" fmla="*/ 10 w 118"/>
                  <a:gd name="T17" fmla="*/ 37 h 67"/>
                  <a:gd name="T18" fmla="*/ 8 w 118"/>
                  <a:gd name="T19" fmla="*/ 28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"/>
                  <a:gd name="T31" fmla="*/ 0 h 67"/>
                  <a:gd name="T32" fmla="*/ 118 w 118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Freeform 124"/>
              <p:cNvSpPr>
                <a:spLocks noChangeArrowheads="1"/>
              </p:cNvSpPr>
              <p:nvPr/>
            </p:nvSpPr>
            <p:spPr bwMode="auto">
              <a:xfrm>
                <a:off x="1248" y="695"/>
                <a:ext cx="108" cy="57"/>
              </a:xfrm>
              <a:custGeom>
                <a:avLst/>
                <a:gdLst>
                  <a:gd name="T0" fmla="*/ 5 w 134"/>
                  <a:gd name="T1" fmla="*/ 35 h 74"/>
                  <a:gd name="T2" fmla="*/ 13 w 134"/>
                  <a:gd name="T3" fmla="*/ 18 h 74"/>
                  <a:gd name="T4" fmla="*/ 60 w 134"/>
                  <a:gd name="T5" fmla="*/ 14 h 74"/>
                  <a:gd name="T6" fmla="*/ 57 w 134"/>
                  <a:gd name="T7" fmla="*/ 30 h 74"/>
                  <a:gd name="T8" fmla="*/ 19 w 134"/>
                  <a:gd name="T9" fmla="*/ 42 h 74"/>
                  <a:gd name="T10" fmla="*/ 5 w 134"/>
                  <a:gd name="T11" fmla="*/ 35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74"/>
                  <a:gd name="T20" fmla="*/ 134 w 134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Freeform 125"/>
              <p:cNvSpPr>
                <a:spLocks noChangeArrowheads="1"/>
              </p:cNvSpPr>
              <p:nvPr/>
            </p:nvSpPr>
            <p:spPr bwMode="auto">
              <a:xfrm>
                <a:off x="1376" y="498"/>
                <a:ext cx="297" cy="159"/>
              </a:xfrm>
              <a:custGeom>
                <a:avLst/>
                <a:gdLst>
                  <a:gd name="T0" fmla="*/ 0 w 352"/>
                  <a:gd name="T1" fmla="*/ 107 h 192"/>
                  <a:gd name="T2" fmla="*/ 6 w 352"/>
                  <a:gd name="T3" fmla="*/ 132 h 192"/>
                  <a:gd name="T4" fmla="*/ 29 w 352"/>
                  <a:gd name="T5" fmla="*/ 115 h 192"/>
                  <a:gd name="T6" fmla="*/ 91 w 352"/>
                  <a:gd name="T7" fmla="*/ 90 h 192"/>
                  <a:gd name="T8" fmla="*/ 111 w 352"/>
                  <a:gd name="T9" fmla="*/ 82 h 192"/>
                  <a:gd name="T10" fmla="*/ 128 w 352"/>
                  <a:gd name="T11" fmla="*/ 77 h 192"/>
                  <a:gd name="T12" fmla="*/ 134 w 352"/>
                  <a:gd name="T13" fmla="*/ 69 h 192"/>
                  <a:gd name="T14" fmla="*/ 159 w 352"/>
                  <a:gd name="T15" fmla="*/ 60 h 192"/>
                  <a:gd name="T16" fmla="*/ 194 w 352"/>
                  <a:gd name="T17" fmla="*/ 44 h 192"/>
                  <a:gd name="T18" fmla="*/ 251 w 352"/>
                  <a:gd name="T19" fmla="*/ 27 h 192"/>
                  <a:gd name="T20" fmla="*/ 230 w 352"/>
                  <a:gd name="T21" fmla="*/ 0 h 192"/>
                  <a:gd name="T22" fmla="*/ 143 w 352"/>
                  <a:gd name="T23" fmla="*/ 36 h 192"/>
                  <a:gd name="T24" fmla="*/ 54 w 352"/>
                  <a:gd name="T25" fmla="*/ 74 h 192"/>
                  <a:gd name="T26" fmla="*/ 0 w 352"/>
                  <a:gd name="T27" fmla="*/ 107 h 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2"/>
                  <a:gd name="T43" fmla="*/ 0 h 192"/>
                  <a:gd name="T44" fmla="*/ 352 w 352"/>
                  <a:gd name="T45" fmla="*/ 192 h 1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Freeform 126"/>
              <p:cNvSpPr>
                <a:spLocks noChangeArrowheads="1"/>
              </p:cNvSpPr>
              <p:nvPr/>
            </p:nvSpPr>
            <p:spPr bwMode="auto">
              <a:xfrm>
                <a:off x="1739" y="553"/>
                <a:ext cx="154" cy="66"/>
              </a:xfrm>
              <a:custGeom>
                <a:avLst/>
                <a:gdLst>
                  <a:gd name="T0" fmla="*/ 6 w 187"/>
                  <a:gd name="T1" fmla="*/ 42 h 84"/>
                  <a:gd name="T2" fmla="*/ 38 w 187"/>
                  <a:gd name="T3" fmla="*/ 24 h 84"/>
                  <a:gd name="T4" fmla="*/ 52 w 187"/>
                  <a:gd name="T5" fmla="*/ 2 h 84"/>
                  <a:gd name="T6" fmla="*/ 68 w 187"/>
                  <a:gd name="T7" fmla="*/ 10 h 84"/>
                  <a:gd name="T8" fmla="*/ 92 w 187"/>
                  <a:gd name="T9" fmla="*/ 0 h 84"/>
                  <a:gd name="T10" fmla="*/ 111 w 187"/>
                  <a:gd name="T11" fmla="*/ 10 h 84"/>
                  <a:gd name="T12" fmla="*/ 125 w 187"/>
                  <a:gd name="T13" fmla="*/ 13 h 84"/>
                  <a:gd name="T14" fmla="*/ 122 w 187"/>
                  <a:gd name="T15" fmla="*/ 22 h 84"/>
                  <a:gd name="T16" fmla="*/ 111 w 187"/>
                  <a:gd name="T17" fmla="*/ 20 h 84"/>
                  <a:gd name="T18" fmla="*/ 86 w 187"/>
                  <a:gd name="T19" fmla="*/ 20 h 84"/>
                  <a:gd name="T20" fmla="*/ 68 w 187"/>
                  <a:gd name="T21" fmla="*/ 30 h 84"/>
                  <a:gd name="T22" fmla="*/ 84 w 187"/>
                  <a:gd name="T23" fmla="*/ 35 h 84"/>
                  <a:gd name="T24" fmla="*/ 63 w 187"/>
                  <a:gd name="T25" fmla="*/ 39 h 84"/>
                  <a:gd name="T26" fmla="*/ 40 w 187"/>
                  <a:gd name="T27" fmla="*/ 32 h 84"/>
                  <a:gd name="T28" fmla="*/ 35 w 187"/>
                  <a:gd name="T29" fmla="*/ 39 h 84"/>
                  <a:gd name="T30" fmla="*/ 19 w 187"/>
                  <a:gd name="T31" fmla="*/ 42 h 84"/>
                  <a:gd name="T32" fmla="*/ 6 w 187"/>
                  <a:gd name="T33" fmla="*/ 42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7"/>
                  <a:gd name="T52" fmla="*/ 0 h 84"/>
                  <a:gd name="T53" fmla="*/ 187 w 187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6" name="Freeform 127"/>
              <p:cNvSpPr>
                <a:spLocks noChangeArrowheads="1"/>
              </p:cNvSpPr>
              <p:nvPr/>
            </p:nvSpPr>
            <p:spPr bwMode="auto">
              <a:xfrm>
                <a:off x="2023" y="551"/>
                <a:ext cx="147" cy="32"/>
              </a:xfrm>
              <a:custGeom>
                <a:avLst/>
                <a:gdLst>
                  <a:gd name="T0" fmla="*/ 4 w 178"/>
                  <a:gd name="T1" fmla="*/ 9 h 46"/>
                  <a:gd name="T2" fmla="*/ 53 w 178"/>
                  <a:gd name="T3" fmla="*/ 18 h 46"/>
                  <a:gd name="T4" fmla="*/ 78 w 178"/>
                  <a:gd name="T5" fmla="*/ 10 h 46"/>
                  <a:gd name="T6" fmla="*/ 113 w 178"/>
                  <a:gd name="T7" fmla="*/ 13 h 46"/>
                  <a:gd name="T8" fmla="*/ 94 w 178"/>
                  <a:gd name="T9" fmla="*/ 13 h 46"/>
                  <a:gd name="T10" fmla="*/ 59 w 178"/>
                  <a:gd name="T11" fmla="*/ 22 h 46"/>
                  <a:gd name="T12" fmla="*/ 2 w 178"/>
                  <a:gd name="T13" fmla="*/ 10 h 46"/>
                  <a:gd name="T14" fmla="*/ 4 w 178"/>
                  <a:gd name="T15" fmla="*/ 9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46"/>
                  <a:gd name="T26" fmla="*/ 178 w 178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7" name="Freeform 128"/>
              <p:cNvSpPr>
                <a:spLocks noChangeArrowheads="1"/>
              </p:cNvSpPr>
              <p:nvPr/>
            </p:nvSpPr>
            <p:spPr bwMode="auto">
              <a:xfrm>
                <a:off x="1939" y="629"/>
                <a:ext cx="200" cy="86"/>
              </a:xfrm>
              <a:custGeom>
                <a:avLst/>
                <a:gdLst>
                  <a:gd name="T0" fmla="*/ 25 w 240"/>
                  <a:gd name="T1" fmla="*/ 68 h 108"/>
                  <a:gd name="T2" fmla="*/ 0 w 240"/>
                  <a:gd name="T3" fmla="*/ 56 h 108"/>
                  <a:gd name="T4" fmla="*/ 19 w 240"/>
                  <a:gd name="T5" fmla="*/ 41 h 108"/>
                  <a:gd name="T6" fmla="*/ 23 w 240"/>
                  <a:gd name="T7" fmla="*/ 33 h 108"/>
                  <a:gd name="T8" fmla="*/ 39 w 240"/>
                  <a:gd name="T9" fmla="*/ 28 h 108"/>
                  <a:gd name="T10" fmla="*/ 42 w 240"/>
                  <a:gd name="T11" fmla="*/ 20 h 108"/>
                  <a:gd name="T12" fmla="*/ 117 w 240"/>
                  <a:gd name="T13" fmla="*/ 2 h 108"/>
                  <a:gd name="T14" fmla="*/ 125 w 240"/>
                  <a:gd name="T15" fmla="*/ 5 h 108"/>
                  <a:gd name="T16" fmla="*/ 142 w 240"/>
                  <a:gd name="T17" fmla="*/ 0 h 108"/>
                  <a:gd name="T18" fmla="*/ 150 w 240"/>
                  <a:gd name="T19" fmla="*/ 13 h 108"/>
                  <a:gd name="T20" fmla="*/ 100 w 240"/>
                  <a:gd name="T21" fmla="*/ 23 h 108"/>
                  <a:gd name="T22" fmla="*/ 44 w 240"/>
                  <a:gd name="T23" fmla="*/ 36 h 108"/>
                  <a:gd name="T24" fmla="*/ 36 w 240"/>
                  <a:gd name="T25" fmla="*/ 53 h 108"/>
                  <a:gd name="T26" fmla="*/ 25 w 240"/>
                  <a:gd name="T27" fmla="*/ 68 h 1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0"/>
                  <a:gd name="T43" fmla="*/ 0 h 108"/>
                  <a:gd name="T44" fmla="*/ 240 w 240"/>
                  <a:gd name="T45" fmla="*/ 108 h 1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8" name="Freeform 129"/>
              <p:cNvSpPr>
                <a:spLocks noChangeArrowheads="1"/>
              </p:cNvSpPr>
              <p:nvPr/>
            </p:nvSpPr>
            <p:spPr bwMode="auto">
              <a:xfrm>
                <a:off x="1132" y="1126"/>
                <a:ext cx="20" cy="19"/>
              </a:xfrm>
              <a:custGeom>
                <a:avLst/>
                <a:gdLst>
                  <a:gd name="T0" fmla="*/ 1 w 31"/>
                  <a:gd name="T1" fmla="*/ 11 h 30"/>
                  <a:gd name="T2" fmla="*/ 13 w 31"/>
                  <a:gd name="T3" fmla="*/ 0 h 30"/>
                  <a:gd name="T4" fmla="*/ 8 w 31"/>
                  <a:gd name="T5" fmla="*/ 10 h 30"/>
                  <a:gd name="T6" fmla="*/ 1 w 31"/>
                  <a:gd name="T7" fmla="*/ 1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0"/>
                  <a:gd name="T14" fmla="*/ 31 w 3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9" name="Freeform 130"/>
              <p:cNvSpPr>
                <a:spLocks noChangeArrowheads="1"/>
              </p:cNvSpPr>
              <p:nvPr/>
            </p:nvSpPr>
            <p:spPr bwMode="auto">
              <a:xfrm>
                <a:off x="1102" y="1161"/>
                <a:ext cx="31" cy="20"/>
              </a:xfrm>
              <a:custGeom>
                <a:avLst/>
                <a:gdLst>
                  <a:gd name="T0" fmla="*/ 3 w 44"/>
                  <a:gd name="T1" fmla="*/ 12 h 32"/>
                  <a:gd name="T2" fmla="*/ 11 w 44"/>
                  <a:gd name="T3" fmla="*/ 0 h 32"/>
                  <a:gd name="T4" fmla="*/ 19 w 44"/>
                  <a:gd name="T5" fmla="*/ 2 h 32"/>
                  <a:gd name="T6" fmla="*/ 3 w 44"/>
                  <a:gd name="T7" fmla="*/ 12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32"/>
                  <a:gd name="T14" fmla="*/ 44 w 4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Freeform 131"/>
              <p:cNvSpPr>
                <a:spLocks noChangeArrowheads="1"/>
              </p:cNvSpPr>
              <p:nvPr/>
            </p:nvSpPr>
            <p:spPr bwMode="auto">
              <a:xfrm>
                <a:off x="1227" y="1266"/>
                <a:ext cx="59" cy="8"/>
              </a:xfrm>
              <a:custGeom>
                <a:avLst/>
                <a:gdLst>
                  <a:gd name="T0" fmla="*/ 23 w 76"/>
                  <a:gd name="T1" fmla="*/ 4 h 18"/>
                  <a:gd name="T2" fmla="*/ 15 w 76"/>
                  <a:gd name="T3" fmla="*/ 0 h 18"/>
                  <a:gd name="T4" fmla="*/ 23 w 76"/>
                  <a:gd name="T5" fmla="*/ 4 h 18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8"/>
                  <a:gd name="T11" fmla="*/ 76 w 7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1" name="Freeform 132"/>
              <p:cNvSpPr>
                <a:spLocks noChangeArrowheads="1"/>
              </p:cNvSpPr>
              <p:nvPr/>
            </p:nvSpPr>
            <p:spPr bwMode="auto">
              <a:xfrm>
                <a:off x="1338" y="1264"/>
                <a:ext cx="29" cy="31"/>
              </a:xfrm>
              <a:custGeom>
                <a:avLst/>
                <a:gdLst>
                  <a:gd name="T0" fmla="*/ 0 w 42"/>
                  <a:gd name="T1" fmla="*/ 11 h 44"/>
                  <a:gd name="T2" fmla="*/ 6 w 42"/>
                  <a:gd name="T3" fmla="*/ 4 h 44"/>
                  <a:gd name="T4" fmla="*/ 0 w 42"/>
                  <a:gd name="T5" fmla="*/ 11 h 4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44"/>
                  <a:gd name="T11" fmla="*/ 42 w 42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2" name="Freeform 133"/>
              <p:cNvSpPr>
                <a:spLocks noChangeArrowheads="1"/>
              </p:cNvSpPr>
              <p:nvPr/>
            </p:nvSpPr>
            <p:spPr bwMode="auto">
              <a:xfrm>
                <a:off x="1042" y="1159"/>
                <a:ext cx="20" cy="19"/>
              </a:xfrm>
              <a:custGeom>
                <a:avLst/>
                <a:gdLst>
                  <a:gd name="T0" fmla="*/ 3 w 31"/>
                  <a:gd name="T1" fmla="*/ 9 h 30"/>
                  <a:gd name="T2" fmla="*/ 13 w 31"/>
                  <a:gd name="T3" fmla="*/ 4 h 30"/>
                  <a:gd name="T4" fmla="*/ 3 w 31"/>
                  <a:gd name="T5" fmla="*/ 9 h 3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0"/>
                  <a:gd name="T11" fmla="*/ 31 w 3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rgbClr val="BBE0E3">
                  <a:alpha val="14902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1878" name="Picture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71600"/>
            <a:ext cx="3157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879" name="Rectangle 135"/>
          <p:cNvSpPr>
            <a:spLocks noChangeArrowheads="1"/>
          </p:cNvSpPr>
          <p:nvPr/>
        </p:nvSpPr>
        <p:spPr bwMode="auto">
          <a:xfrm>
            <a:off x="884238" y="334963"/>
            <a:ext cx="1965325" cy="1068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Cựu</a:t>
            </a:r>
            <a:r>
              <a: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giáo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Ki-</a:t>
            </a:r>
            <a:r>
              <a:rPr lang="en-US" sz="32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tô</a:t>
            </a: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1880" name="Rectangle 136"/>
          <p:cNvSpPr>
            <a:spLocks noChangeArrowheads="1"/>
          </p:cNvSpPr>
          <p:nvPr/>
        </p:nvSpPr>
        <p:spPr bwMode="auto">
          <a:xfrm>
            <a:off x="7010400" y="334963"/>
            <a:ext cx="1873250" cy="1068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Tân giáo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Tin Lành</a:t>
            </a:r>
          </a:p>
        </p:txBody>
      </p:sp>
      <p:sp>
        <p:nvSpPr>
          <p:cNvPr id="30726" name="Text Box 137"/>
          <p:cNvSpPr txBox="1">
            <a:spLocks noChangeArrowheads="1"/>
          </p:cNvSpPr>
          <p:nvPr/>
        </p:nvSpPr>
        <p:spPr bwMode="auto">
          <a:xfrm>
            <a:off x="20650200" y="0"/>
            <a:ext cx="922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vi-VN" sz="1600" b="1">
                <a:solidFill>
                  <a:srgbClr val="99CC00"/>
                </a:solidFill>
                <a:latin typeface="VNI-Fato" pitchFamily="2" charset="0"/>
              </a:rPr>
              <a:t> HISTORY OF SOCIAL DEVELOPMENT                            LÒCH SÖÛ PHAÙT TRIEÅN XAÕ HOÄI</a:t>
            </a:r>
            <a:r>
              <a:rPr lang="vi-VN" sz="1600" b="1">
                <a:solidFill>
                  <a:srgbClr val="99CC00"/>
                </a:solidFill>
                <a:latin typeface="VNI-Helve" pitchFamily="2" charset="0"/>
              </a:rPr>
              <a:t> </a:t>
            </a:r>
          </a:p>
        </p:txBody>
      </p:sp>
      <p:pic>
        <p:nvPicPr>
          <p:cNvPr id="31882" name="Picture 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71600"/>
            <a:ext cx="2200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883" name="Picture 1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3810000"/>
            <a:ext cx="22256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884" name="Picture 1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3400"/>
            <a:ext cx="3654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885" name="Rectangle 141"/>
          <p:cNvSpPr>
            <a:spLocks noChangeArrowheads="1"/>
          </p:cNvSpPr>
          <p:nvPr/>
        </p:nvSpPr>
        <p:spPr bwMode="auto">
          <a:xfrm>
            <a:off x="0" y="5943600"/>
            <a:ext cx="6858000" cy="490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Cải cách không có ý định thủ tiêu tôn giáo</a:t>
            </a:r>
          </a:p>
        </p:txBody>
      </p:sp>
    </p:spTree>
    <p:extLst>
      <p:ext uri="{BB962C8B-B14F-4D97-AF65-F5344CB8AC3E}">
        <p14:creationId xmlns:p14="http://schemas.microsoft.com/office/powerpoint/2010/main" val="2522278026"/>
      </p:ext>
    </p:extLst>
  </p:cSld>
  <p:clrMapOvr>
    <a:masterClrMapping/>
  </p:clrMapOvr>
  <p:transition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3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3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3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3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3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3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#ppt_#ppt_#ppt_#ppt_x+(cos(-2*pi*(1-$))*-#ppt_#ppt_#ppt_#ppt_#ppt_x-sin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3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#ppt_#ppt_#ppt_#ppt_y+(sin(-2*pi*(1-$))*-#ppt_#ppt_#ppt_#ppt_#ppt_x+cos(-2*pi*(1-$))*(1-#ppt_#ppt_#ppt_#ppt_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2362200" y="1828800"/>
            <a:ext cx="63246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2851150" y="730250"/>
            <a:ext cx="454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EF0718"/>
                </a:solidFill>
                <a:latin typeface="Tahoma" pitchFamily="34" charset="0"/>
              </a:rPr>
              <a:t>Hướng dẫn về nhà: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067800" cy="6858000"/>
          </a:xfrm>
          <a:prstGeom prst="rect">
            <a:avLst/>
          </a:prstGeom>
          <a:noFill/>
          <a:ln w="76200" cap="sq" cmpd="tri" algn="ctr">
            <a:solidFill>
              <a:srgbClr val="FF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57150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23335" y="2743200"/>
            <a:ext cx="6248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1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Phong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trào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hóa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Phục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hưng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(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thế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kỉ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XIV – XVII.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2.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Phong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trào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cải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cách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tôn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giáo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1828800"/>
            <a:ext cx="8763000" cy="49530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838200"/>
          </a:xfrm>
          <a:ln/>
        </p:spPr>
        <p:txBody>
          <a:bodyPr/>
          <a:lstStyle/>
          <a:p>
            <a:pPr indent="-334963">
              <a:buClrTx/>
              <a:buSzPct val="6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>
                <a:solidFill>
                  <a:srgbClr val="FF0000"/>
                </a:solidFill>
                <a:effectLst/>
              </a:rPr>
              <a:t>1. </a:t>
            </a:r>
            <a:r>
              <a:rPr lang="en-US" sz="2800" dirty="0" err="1" smtClean="0">
                <a:solidFill>
                  <a:srgbClr val="FF0000"/>
                </a:solidFill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trào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văn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hóa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Hưng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: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220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2900" indent="-334963" eaLnBrk="1" hangingPunct="1">
              <a:spcBef>
                <a:spcPts val="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)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Khái</a:t>
            </a:r>
            <a:r>
              <a:rPr lang="en-US" sz="24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charset="0"/>
              </a:rPr>
              <a:t>niệm</a:t>
            </a:r>
            <a:endParaRPr lang="en-US" sz="24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17463"/>
            <a:ext cx="9144000" cy="1079500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2200" b="1" dirty="0">
                <a:solidFill>
                  <a:srgbClr val="000000"/>
                </a:solidFill>
                <a:latin typeface="Arial" charset="0"/>
              </a:rPr>
              <a:t>Tiết </a:t>
            </a:r>
            <a:r>
              <a:rPr lang="en-US" sz="2200" b="1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vi-VN" sz="2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vi-VN" sz="2200" b="1" dirty="0">
                <a:solidFill>
                  <a:srgbClr val="000000"/>
                </a:solidFill>
                <a:latin typeface="Arial" charset="0"/>
              </a:rPr>
              <a:t>– Bài </a:t>
            </a:r>
            <a:r>
              <a:rPr lang="en-US" sz="2200" b="1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vi-VN" sz="2200" b="1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CUỘC ĐẤU TRANH CỦA GIAI CẤP TƯ SẢN CHỐNG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Arial" charset="0"/>
              </a:rPr>
              <a:t>PHONG KIẾN THỜI HẬU KÌ TRUNG ĐẠI Ở CHÂU ÂU</a:t>
            </a:r>
            <a:endParaRPr lang="vi-VN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40480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b. </a:t>
            </a:r>
            <a:r>
              <a:rPr lang="en-US" sz="2400" b="1" dirty="0" err="1" smtClean="0">
                <a:solidFill>
                  <a:srgbClr val="0070C0"/>
                </a:solidFill>
              </a:rPr>
              <a:t>Nguyên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nhân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9" y="26289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/>
              <a:t>- </a:t>
            </a:r>
            <a:r>
              <a:rPr lang="en-US" sz="2500" dirty="0" err="1" smtClean="0">
                <a:solidFill>
                  <a:srgbClr val="002060"/>
                </a:solidFill>
              </a:rPr>
              <a:t>Là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khôi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phục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những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tinh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hoa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văn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hóa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cổ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đại</a:t>
            </a:r>
            <a:r>
              <a:rPr lang="en-US" sz="2500" dirty="0" smtClean="0">
                <a:solidFill>
                  <a:srgbClr val="002060"/>
                </a:solidFill>
              </a:rPr>
              <a:t> Hi </a:t>
            </a:r>
            <a:r>
              <a:rPr lang="en-US" sz="2500" dirty="0" err="1" smtClean="0">
                <a:solidFill>
                  <a:srgbClr val="002060"/>
                </a:solidFill>
              </a:rPr>
              <a:t>Lạp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và</a:t>
            </a:r>
            <a:r>
              <a:rPr lang="en-US" sz="2500" dirty="0" smtClean="0">
                <a:solidFill>
                  <a:srgbClr val="002060"/>
                </a:solidFill>
              </a:rPr>
              <a:t> Roma, </a:t>
            </a:r>
            <a:r>
              <a:rPr lang="en-US" sz="2500" dirty="0" err="1" smtClean="0">
                <a:solidFill>
                  <a:srgbClr val="002060"/>
                </a:solidFill>
              </a:rPr>
              <a:t>đồng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thời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phát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triển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nó</a:t>
            </a:r>
            <a:r>
              <a:rPr lang="en-US" sz="2500" dirty="0" smtClean="0">
                <a:solidFill>
                  <a:srgbClr val="002060"/>
                </a:solidFill>
              </a:rPr>
              <a:t> ở </a:t>
            </a:r>
            <a:r>
              <a:rPr lang="en-US" sz="2500" dirty="0" err="1" smtClean="0">
                <a:solidFill>
                  <a:srgbClr val="002060"/>
                </a:solidFill>
              </a:rPr>
              <a:t>tầm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cao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mới</a:t>
            </a:r>
            <a:r>
              <a:rPr lang="en-US" sz="2500" dirty="0" smtClean="0">
                <a:solidFill>
                  <a:srgbClr val="002060"/>
                </a:solidFill>
              </a:rPr>
              <a:t>.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234" y="4767942"/>
            <a:ext cx="794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</a:rPr>
              <a:t>Chế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độ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kìm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hãm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sự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triển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Giai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cấp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sản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có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chính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trị</a:t>
            </a:r>
            <a:r>
              <a:rPr lang="en-US" sz="2800" dirty="0" smtClean="0">
                <a:solidFill>
                  <a:srgbClr val="002060"/>
                </a:solidFill>
              </a:rPr>
              <a:t> - </a:t>
            </a:r>
            <a:r>
              <a:rPr lang="en-US" sz="2800" dirty="0" err="1" smtClean="0">
                <a:solidFill>
                  <a:srgbClr val="002060"/>
                </a:solidFill>
              </a:rPr>
              <a:t>xã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hội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4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43000" y="4267200"/>
            <a:ext cx="10668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5334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c. </a:t>
            </a:r>
            <a:r>
              <a:rPr lang="en-US" sz="2800" b="1" dirty="0" err="1" smtClean="0">
                <a:solidFill>
                  <a:srgbClr val="0070C0"/>
                </a:solidFill>
              </a:rPr>
              <a:t>Nội</a:t>
            </a:r>
            <a:r>
              <a:rPr lang="en-US" sz="2800" b="1" dirty="0" smtClean="0">
                <a:solidFill>
                  <a:srgbClr val="0070C0"/>
                </a:solidFill>
              </a:rPr>
              <a:t> dung </a:t>
            </a:r>
            <a:r>
              <a:rPr lang="en-US" sz="2800" b="1" dirty="0" err="1" smtClean="0">
                <a:solidFill>
                  <a:srgbClr val="0070C0"/>
                </a:solidFill>
              </a:rPr>
              <a:t>tư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tưởng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Phê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phán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</a:t>
            </a:r>
            <a:r>
              <a:rPr lang="en-US" sz="2800" dirty="0" err="1" smtClean="0">
                <a:solidFill>
                  <a:srgbClr val="002060"/>
                </a:solidFill>
              </a:rPr>
              <a:t>ội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và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xã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hội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kiến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97741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giá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trị</a:t>
            </a:r>
            <a:r>
              <a:rPr lang="en-US" sz="2800" dirty="0" smtClean="0">
                <a:solidFill>
                  <a:srgbClr val="002060"/>
                </a:solidFill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</a:rPr>
              <a:t>người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243" y="2971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cao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khoa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tự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nhiên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594203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Mở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cho</a:t>
            </a:r>
            <a:r>
              <a:rPr lang="en-US" sz="2800" dirty="0" smtClean="0">
                <a:solidFill>
                  <a:srgbClr val="002060"/>
                </a:solidFill>
              </a:rPr>
              <a:t> CNTB </a:t>
            </a:r>
            <a:r>
              <a:rPr lang="en-US" sz="2800" dirty="0" err="1" smtClean="0">
                <a:solidFill>
                  <a:srgbClr val="002060"/>
                </a:solidFill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triển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27264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</a:rPr>
              <a:t>Phát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đấu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tranh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kiến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86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04800" y="381000"/>
            <a:ext cx="8534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cs typeface="Segoe UI" pitchFamily="34" charset="0"/>
              </a:defRPr>
            </a:lvl9pPr>
          </a:lstStyle>
          <a:p>
            <a:pPr algn="ctr">
              <a:spcBef>
                <a:spcPts val="2250"/>
              </a:spcBef>
              <a:buClrTx/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I-ta-li-a là quê hương của phong trào Văn hóa Phục hưng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701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660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863"/>
            <a:ext cx="1752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6764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11525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43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0"/>
            <a:ext cx="11430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55738"/>
            <a:ext cx="1143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1143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8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809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9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23622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0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1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2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3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4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5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6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7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38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070875"/>
      </p:ext>
    </p:extLst>
  </p:cSld>
  <p:clrMapOvr>
    <a:masterClrMapping/>
  </p:clrMapOvr>
  <p:transition advTm="31744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4038600"/>
            <a:ext cx="4179888" cy="2814638"/>
            <a:chOff x="0" y="2544"/>
            <a:chExt cx="2633" cy="1773"/>
          </a:xfrm>
        </p:grpSpPr>
        <p:pic>
          <p:nvPicPr>
            <p:cNvPr id="1025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9" r="10400" b="15642"/>
            <a:stretch>
              <a:fillRect/>
            </a:stretch>
          </p:blipFill>
          <p:spPr bwMode="auto">
            <a:xfrm>
              <a:off x="187" y="2544"/>
              <a:ext cx="2193" cy="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56" name="Text Box 3"/>
            <p:cNvSpPr txBox="1">
              <a:spLocks noChangeArrowheads="1"/>
            </p:cNvSpPr>
            <p:nvPr/>
          </p:nvSpPr>
          <p:spPr bwMode="auto">
            <a:xfrm>
              <a:off x="0" y="4106"/>
              <a:ext cx="263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Thiết bị đo thiên văn</a:t>
              </a: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81000" y="304800"/>
            <a:ext cx="3494088" cy="3629025"/>
            <a:chOff x="240" y="192"/>
            <a:chExt cx="2201" cy="2286"/>
          </a:xfrm>
        </p:grpSpPr>
        <p:pic>
          <p:nvPicPr>
            <p:cNvPr id="102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7" r="8940" b="12856"/>
            <a:stretch>
              <a:fillRect/>
            </a:stretch>
          </p:blipFill>
          <p:spPr bwMode="auto">
            <a:xfrm>
              <a:off x="240" y="192"/>
              <a:ext cx="2201" cy="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54" name="Text Box 6"/>
            <p:cNvSpPr txBox="1">
              <a:spLocks noChangeArrowheads="1"/>
            </p:cNvSpPr>
            <p:nvPr/>
          </p:nvSpPr>
          <p:spPr bwMode="auto">
            <a:xfrm>
              <a:off x="919" y="2267"/>
              <a:ext cx="101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9pPr>
            </a:lstStyle>
            <a:p>
              <a:pPr>
                <a:spcBef>
                  <a:spcPts val="100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La bàn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038600" y="0"/>
            <a:ext cx="5094288" cy="3516313"/>
            <a:chOff x="2544" y="0"/>
            <a:chExt cx="3209" cy="2215"/>
          </a:xfrm>
        </p:grpSpPr>
        <p:pic>
          <p:nvPicPr>
            <p:cNvPr id="1025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0"/>
              <a:ext cx="3209" cy="1956"/>
            </a:xfrm>
            <a:prstGeom prst="rect">
              <a:avLst/>
            </a:prstGeom>
            <a:noFill/>
            <a:ln w="9360" cap="sq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2" name="Text Box 9"/>
            <p:cNvSpPr txBox="1">
              <a:spLocks noChangeArrowheads="1"/>
            </p:cNvSpPr>
            <p:nvPr/>
          </p:nvSpPr>
          <p:spPr bwMode="auto">
            <a:xfrm>
              <a:off x="2544" y="2004"/>
              <a:ext cx="317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9pPr>
            </a:lstStyle>
            <a:p>
              <a:pPr algn="ctr">
                <a:spcBef>
                  <a:spcPts val="100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Hải đồ vùng Địa Trung Hải</a:t>
              </a:r>
            </a:p>
          </p:txBody>
        </p:sp>
      </p:grp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8915400" y="6648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vi-VN" b="1">
                <a:solidFill>
                  <a:srgbClr val="000099"/>
                </a:solidFill>
              </a:rPr>
              <a:t>2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962400" y="3581400"/>
            <a:ext cx="5170488" cy="3209925"/>
            <a:chOff x="2496" y="2256"/>
            <a:chExt cx="3257" cy="2022"/>
          </a:xfrm>
        </p:grpSpPr>
        <p:pic>
          <p:nvPicPr>
            <p:cNvPr id="1024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2" y="2256"/>
              <a:ext cx="3241" cy="1795"/>
            </a:xfrm>
            <a:prstGeom prst="rect">
              <a:avLst/>
            </a:prstGeom>
            <a:noFill/>
            <a:ln w="9360" cap="sq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50" name="Text Box 13"/>
            <p:cNvSpPr txBox="1">
              <a:spLocks noChangeArrowheads="1"/>
            </p:cNvSpPr>
            <p:nvPr/>
          </p:nvSpPr>
          <p:spPr bwMode="auto">
            <a:xfrm>
              <a:off x="2496" y="4067"/>
              <a:ext cx="325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cs typeface="Segoe UI" pitchFamily="34" charset="0"/>
                </a:defRPr>
              </a:lvl9pPr>
            </a:lstStyle>
            <a:p>
              <a:pPr algn="ctr">
                <a:spcBef>
                  <a:spcPts val="1000"/>
                </a:spcBef>
                <a:buClrTx/>
                <a:buFontTx/>
                <a:buNone/>
              </a:pPr>
              <a:r>
                <a:rPr lang="en-US" sz="1600" b="1">
                  <a:solidFill>
                    <a:srgbClr val="000000"/>
                  </a:solidFill>
                </a:rPr>
                <a:t>Tranh vẽ tàu Ca-ra-ven</a:t>
              </a:r>
            </a:p>
          </p:txBody>
        </p:sp>
      </p:grp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-457200" y="2819400"/>
            <a:ext cx="10896600" cy="2819400"/>
          </a:xfrm>
          <a:prstGeom prst="irregularSeal2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fr-FR" sz="3600" b="1" dirty="0">
              <a:solidFill>
                <a:srgbClr val="000000"/>
              </a:solidFill>
              <a:latin typeface=".VnTime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Hỏi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Xuất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hiện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nhà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văn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hóa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khoa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học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thiên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tài</a:t>
            </a:r>
            <a:r>
              <a:rPr lang="fr-FR" sz="2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600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de-DE" sz="2600" b="1" dirty="0">
                <a:solidFill>
                  <a:srgbClr val="FF0000"/>
                </a:solidFill>
                <a:latin typeface="Arial" charset="0"/>
              </a:rPr>
              <a:t>?</a:t>
            </a:r>
            <a:r>
              <a:rPr lang="en-US" sz="2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en-US" sz="2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8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2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9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 additive="repl">
                                        <p:cTn id="33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605463"/>
            <a:ext cx="9144000" cy="719137"/>
          </a:xfrm>
        </p:spPr>
        <p:txBody>
          <a:bodyPr>
            <a:normAutofit fontScale="90000"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rgbClr val="FF3300"/>
                </a:solidFill>
              </a:rPr>
              <a:t>Ra-bơ-le </a:t>
            </a:r>
            <a:r>
              <a:rPr lang="en-US" sz="3600" b="1" smtClean="0"/>
              <a:t>(1494-1553)</a:t>
            </a:r>
            <a:r>
              <a:rPr lang="en-US" sz="3600" smtClean="0"/>
              <a:t> </a:t>
            </a:r>
            <a:r>
              <a:rPr lang="en-US" sz="3600" b="1" smtClean="0"/>
              <a:t>với</a:t>
            </a:r>
            <a:r>
              <a:rPr lang="en-US" smtClean="0"/>
              <a:t> </a:t>
            </a:r>
            <a:r>
              <a:rPr lang="en-US" sz="3600" b="1" smtClean="0"/>
              <a:t>tác phẩm</a:t>
            </a:r>
            <a:r>
              <a:rPr lang="en-US" sz="3600" b="1" smtClean="0">
                <a:solidFill>
                  <a:srgbClr val="FF3300"/>
                </a:solidFill>
              </a:rPr>
              <a:t> </a:t>
            </a:r>
            <a:br>
              <a:rPr lang="en-US" sz="3600" b="1" smtClean="0">
                <a:solidFill>
                  <a:srgbClr val="FF3300"/>
                </a:solidFill>
              </a:rPr>
            </a:br>
            <a:r>
              <a:rPr lang="en-US" sz="3600" b="1" smtClean="0">
                <a:solidFill>
                  <a:srgbClr val="FF3300"/>
                </a:solidFill>
              </a:rPr>
              <a:t>Lọ nước thần</a:t>
            </a:r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</a:br>
            <a:endParaRPr lang="en-US" sz="3600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88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"/>
            <a:ext cx="426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748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560888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497388"/>
            <a:ext cx="4905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2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84450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490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492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1450"/>
            <a:ext cx="492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4497388"/>
            <a:ext cx="4905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042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5902325"/>
            <a:ext cx="9144000" cy="7270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vi-VN" sz="3600" b="1" smtClean="0">
                <a:solidFill>
                  <a:srgbClr val="FF3300"/>
                </a:solidFill>
              </a:rPr>
              <a:t>ĐỀ-CÁC-TƠ (1596-1650)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91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85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550</TotalTime>
  <Words>540</Words>
  <Application>Microsoft Office PowerPoint</Application>
  <PresentationFormat>On-screen Show (4:3)</PresentationFormat>
  <Paragraphs>115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PowerPoint Presentation</vt:lpstr>
      <vt:lpstr>  Tiết 3 - Bài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Ra-bơ-le (1494-1553) với tác phẩm  Lọ nước thần </vt:lpstr>
      <vt:lpstr>ĐỀ-CÁC-TƠ (1596-1650)</vt:lpstr>
      <vt:lpstr>PowerPoint Presentation</vt:lpstr>
      <vt:lpstr>PowerPoint Presentation</vt:lpstr>
      <vt:lpstr>PowerPoint Presentation</vt:lpstr>
      <vt:lpstr>Sếch-xpia (1564-1616)  Nhà thơ, nhà soạn kịch thiên tài người Anh</vt:lpstr>
      <vt:lpstr>Vở kịch Rômêô và Juliet của Sếch-xpia đề cao nhân bản và tự do cá nhân</vt:lpstr>
      <vt:lpstr>PowerPoint Presentation</vt:lpstr>
      <vt:lpstr>PowerPoint Presentation</vt:lpstr>
      <vt:lpstr>Đức Mẹ sầu bi của Mi-ken-lăng-giơ Đức Mẹ Maria trẻ trung ở vị trí đang ngồi rất nghiêm kính, ôm trong lòng thi thể của Đức Chúa. </vt:lpstr>
      <vt:lpstr>“Tượng Đavit” của Mi-ken-lăng-giơ Cao 5m Hình ảnh con người được diễn tả có tỉ lệ cân đối, biểu hiện nội tâm sâu sắc, sống động và chân thực. </vt:lpstr>
      <vt:lpstr>PowerPoint Presentation</vt:lpstr>
      <vt:lpstr>PowerPoint Presentation</vt:lpstr>
      <vt:lpstr>Kiến trúc Gothic  </vt:lpstr>
      <vt:lpstr>PowerPoint Presentation</vt:lpstr>
      <vt:lpstr>PowerPoint Presentation</vt:lpstr>
      <vt:lpstr>PowerPoint Presentation</vt:lpstr>
      <vt:lpstr>PowerPoint Presentation</vt:lpstr>
    </vt:vector>
  </TitlesOfParts>
  <Company>Network Solution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 Phong</dc:creator>
  <cp:lastModifiedBy>Windows User</cp:lastModifiedBy>
  <cp:revision>112</cp:revision>
  <dcterms:created xsi:type="dcterms:W3CDTF">2015-03-11T02:16:03Z</dcterms:created>
  <dcterms:modified xsi:type="dcterms:W3CDTF">2016-10-31T02:52:43Z</dcterms:modified>
</cp:coreProperties>
</file>